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619" r:id="rId5"/>
    <p:sldId id="655" r:id="rId6"/>
    <p:sldId id="580" r:id="rId7"/>
    <p:sldId id="518" r:id="rId8"/>
    <p:sldId id="627" r:id="rId9"/>
    <p:sldId id="625" r:id="rId10"/>
    <p:sldId id="630" r:id="rId11"/>
    <p:sldId id="624" r:id="rId12"/>
    <p:sldId id="629" r:id="rId13"/>
    <p:sldId id="693" r:id="rId14"/>
    <p:sldId id="631" r:id="rId15"/>
    <p:sldId id="634" r:id="rId16"/>
    <p:sldId id="552" r:id="rId17"/>
    <p:sldId id="694" r:id="rId18"/>
    <p:sldId id="695" r:id="rId19"/>
    <p:sldId id="635" r:id="rId20"/>
    <p:sldId id="565" r:id="rId21"/>
    <p:sldId id="700" r:id="rId22"/>
    <p:sldId id="697" r:id="rId23"/>
    <p:sldId id="567" r:id="rId24"/>
    <p:sldId id="640" r:id="rId25"/>
    <p:sldId id="641" r:id="rId26"/>
    <p:sldId id="648" r:id="rId27"/>
    <p:sldId id="642" r:id="rId28"/>
    <p:sldId id="692" r:id="rId29"/>
    <p:sldId id="644" r:id="rId30"/>
    <p:sldId id="645" r:id="rId31"/>
    <p:sldId id="649" r:id="rId32"/>
    <p:sldId id="702" r:id="rId33"/>
    <p:sldId id="677" r:id="rId34"/>
    <p:sldId id="569" r:id="rId35"/>
    <p:sldId id="570" r:id="rId36"/>
    <p:sldId id="701" r:id="rId37"/>
    <p:sldId id="699" r:id="rId38"/>
    <p:sldId id="563" r:id="rId39"/>
    <p:sldId id="696" r:id="rId40"/>
    <p:sldId id="707" r:id="rId41"/>
    <p:sldId id="703" r:id="rId42"/>
    <p:sldId id="704" r:id="rId43"/>
    <p:sldId id="705" r:id="rId44"/>
    <p:sldId id="706" r:id="rId45"/>
    <p:sldId id="481" r:id="rId46"/>
  </p:sldIdLst>
  <p:sldSz cx="24384000" cy="137160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7CBEA"/>
    <a:srgbClr val="6BB8D8"/>
    <a:srgbClr val="0E1143"/>
    <a:srgbClr val="A987D2"/>
    <a:srgbClr val="B590E1"/>
    <a:srgbClr val="8B6FAC"/>
    <a:srgbClr val="643C63"/>
    <a:srgbClr val="442843"/>
    <a:srgbClr val="003179"/>
    <a:srgbClr val="090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D6FAD-A10E-4602-9997-D6E776D5A4F4}" v="53" dt="2019-12-05T16:57:26.40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3175" cap="flat">
              <a:solidFill>
                <a:srgbClr val="D6D6D6"/>
              </a:solidFill>
              <a:prstDash val="solid"/>
              <a:miter lim="400000"/>
            </a:ln>
          </a:left>
          <a:right>
            <a:ln w="254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254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254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3175" cap="flat">
              <a:solidFill>
                <a:srgbClr val="AAAAAA"/>
              </a:solidFill>
              <a:prstDash val="solid"/>
              <a:miter lim="400000"/>
            </a:ln>
          </a:left>
          <a:right>
            <a:ln w="3175" cap="flat">
              <a:solidFill>
                <a:srgbClr val="AAAAAA"/>
              </a:solidFill>
              <a:prstDash val="solid"/>
              <a:miter lim="400000"/>
            </a:ln>
          </a:right>
          <a:top>
            <a:ln w="3175" cap="flat">
              <a:solidFill>
                <a:srgbClr val="AAAAAA"/>
              </a:solidFill>
              <a:prstDash val="solid"/>
              <a:miter lim="400000"/>
            </a:ln>
          </a:top>
          <a:bottom>
            <a:ln w="3175" cap="flat">
              <a:solidFill>
                <a:srgbClr val="AAAAAA"/>
              </a:solidFill>
              <a:prstDash val="solid"/>
              <a:miter lim="400000"/>
            </a:ln>
          </a:bottom>
          <a:insideH>
            <a:ln w="3175" cap="flat">
              <a:solidFill>
                <a:srgbClr val="AAAAAA"/>
              </a:solidFill>
              <a:prstDash val="solid"/>
              <a:miter lim="400000"/>
            </a:ln>
          </a:insideH>
          <a:insideV>
            <a:ln w="3175"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3175" cap="flat">
              <a:solidFill>
                <a:srgbClr val="909090"/>
              </a:solidFill>
              <a:prstDash val="solid"/>
              <a:miter lim="400000"/>
            </a:ln>
          </a:left>
          <a:right>
            <a:ln w="3175" cap="flat">
              <a:solidFill>
                <a:srgbClr val="909090"/>
              </a:solidFill>
              <a:prstDash val="solid"/>
              <a:miter lim="400000"/>
            </a:ln>
          </a:right>
          <a:top>
            <a:ln w="3175" cap="flat">
              <a:solidFill>
                <a:srgbClr val="909090"/>
              </a:solidFill>
              <a:prstDash val="solid"/>
              <a:miter lim="400000"/>
            </a:ln>
          </a:top>
          <a:bottom>
            <a:ln w="3175" cap="flat">
              <a:solidFill>
                <a:srgbClr val="909090"/>
              </a:solidFill>
              <a:prstDash val="solid"/>
              <a:miter lim="400000"/>
            </a:ln>
          </a:bottom>
          <a:insideH>
            <a:ln w="3175" cap="flat">
              <a:solidFill>
                <a:srgbClr val="909090"/>
              </a:solidFill>
              <a:prstDash val="solid"/>
              <a:miter lim="400000"/>
            </a:ln>
          </a:insideH>
          <a:insideV>
            <a:ln w="3175"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3175" cap="flat">
              <a:solidFill>
                <a:srgbClr val="929292"/>
              </a:solidFill>
              <a:custDash>
                <a:ds d="200000" sp="200000"/>
              </a:custDash>
              <a:miter lim="400000"/>
            </a:ln>
          </a:left>
          <a:right>
            <a:ln w="3175" cap="flat">
              <a:solidFill>
                <a:srgbClr val="929292"/>
              </a:solidFill>
              <a:custDash>
                <a:ds d="200000" sp="200000"/>
              </a:custDash>
              <a:miter lim="400000"/>
            </a:ln>
          </a:right>
          <a:top>
            <a:ln w="3175" cap="flat">
              <a:solidFill>
                <a:srgbClr val="929292"/>
              </a:solidFill>
              <a:custDash>
                <a:ds d="200000" sp="200000"/>
              </a:custDash>
              <a:miter lim="400000"/>
            </a:ln>
          </a:top>
          <a:bottom>
            <a:ln w="3175" cap="flat">
              <a:solidFill>
                <a:srgbClr val="929292"/>
              </a:solidFill>
              <a:custDash>
                <a:ds d="200000" sp="200000"/>
              </a:custDash>
              <a:miter lim="400000"/>
            </a:ln>
          </a:bottom>
          <a:insideH>
            <a:ln w="3175" cap="flat">
              <a:solidFill>
                <a:srgbClr val="929292"/>
              </a:solidFill>
              <a:custDash>
                <a:ds d="200000" sp="200000"/>
              </a:custDash>
              <a:miter lim="400000"/>
            </a:ln>
          </a:insideH>
          <a:insideV>
            <a:ln w="3175"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6"/>
    <p:restoredTop sz="64512" autoAdjust="0"/>
  </p:normalViewPr>
  <p:slideViewPr>
    <p:cSldViewPr snapToGrid="0" snapToObjects="1">
      <p:cViewPr varScale="1">
        <p:scale>
          <a:sx n="37" d="100"/>
          <a:sy n="37" d="100"/>
        </p:scale>
        <p:origin x="2070"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as Dunauskas" userId="91b0b619-ebe5-4ede-9d96-63165a1eb1f7" providerId="ADAL" clId="{C148E9DC-950B-47F6-A1DC-4CE58DEBDB5E}"/>
    <pc:docChg chg="undo custSel delSld modSld sldOrd">
      <pc:chgData name="Simas Dunauskas" userId="91b0b619-ebe5-4ede-9d96-63165a1eb1f7" providerId="ADAL" clId="{C148E9DC-950B-47F6-A1DC-4CE58DEBDB5E}" dt="2019-12-02T08:51:42.986" v="1006" actId="1076"/>
      <pc:docMkLst>
        <pc:docMk/>
      </pc:docMkLst>
      <pc:sldChg chg="modSp">
        <pc:chgData name="Simas Dunauskas" userId="91b0b619-ebe5-4ede-9d96-63165a1eb1f7" providerId="ADAL" clId="{C148E9DC-950B-47F6-A1DC-4CE58DEBDB5E}" dt="2019-10-21T10:02:40.938" v="490" actId="20577"/>
        <pc:sldMkLst>
          <pc:docMk/>
          <pc:sldMk cId="4033965369" sldId="563"/>
        </pc:sldMkLst>
        <pc:spChg chg="mod">
          <ac:chgData name="Simas Dunauskas" userId="91b0b619-ebe5-4ede-9d96-63165a1eb1f7" providerId="ADAL" clId="{C148E9DC-950B-47F6-A1DC-4CE58DEBDB5E}" dt="2019-10-21T10:02:40.938" v="490" actId="20577"/>
          <ac:spMkLst>
            <pc:docMk/>
            <pc:sldMk cId="4033965369" sldId="563"/>
            <ac:spMk id="27" creationId="{8D94AF27-9D12-48A2-9BC8-610E8ABF81DD}"/>
          </ac:spMkLst>
        </pc:spChg>
      </pc:sldChg>
      <pc:sldChg chg="modSp">
        <pc:chgData name="Simas Dunauskas" userId="91b0b619-ebe5-4ede-9d96-63165a1eb1f7" providerId="ADAL" clId="{C148E9DC-950B-47F6-A1DC-4CE58DEBDB5E}" dt="2019-11-20T10:54:32.386" v="846" actId="14100"/>
        <pc:sldMkLst>
          <pc:docMk/>
          <pc:sldMk cId="2050040671" sldId="580"/>
        </pc:sldMkLst>
        <pc:spChg chg="mod">
          <ac:chgData name="Simas Dunauskas" userId="91b0b619-ebe5-4ede-9d96-63165a1eb1f7" providerId="ADAL" clId="{C148E9DC-950B-47F6-A1DC-4CE58DEBDB5E}" dt="2019-11-20T10:54:16.013" v="844" actId="27636"/>
          <ac:spMkLst>
            <pc:docMk/>
            <pc:sldMk cId="2050040671" sldId="580"/>
            <ac:spMk id="28" creationId="{00000000-0000-0000-0000-000000000000}"/>
          </ac:spMkLst>
        </pc:spChg>
        <pc:spChg chg="mod">
          <ac:chgData name="Simas Dunauskas" userId="91b0b619-ebe5-4ede-9d96-63165a1eb1f7" providerId="ADAL" clId="{C148E9DC-950B-47F6-A1DC-4CE58DEBDB5E}" dt="2019-11-05T14:19:10.884" v="703" actId="1076"/>
          <ac:spMkLst>
            <pc:docMk/>
            <pc:sldMk cId="2050040671" sldId="580"/>
            <ac:spMk id="35" creationId="{00000000-0000-0000-0000-000000000000}"/>
          </ac:spMkLst>
        </pc:spChg>
        <pc:grpChg chg="mod">
          <ac:chgData name="Simas Dunauskas" userId="91b0b619-ebe5-4ede-9d96-63165a1eb1f7" providerId="ADAL" clId="{C148E9DC-950B-47F6-A1DC-4CE58DEBDB5E}" dt="2019-11-05T14:17:12.570" v="665" actId="1076"/>
          <ac:grpSpMkLst>
            <pc:docMk/>
            <pc:sldMk cId="2050040671" sldId="580"/>
            <ac:grpSpMk id="24" creationId="{00000000-0000-0000-0000-000000000000}"/>
          </ac:grpSpMkLst>
        </pc:grpChg>
        <pc:grpChg chg="mod">
          <ac:chgData name="Simas Dunauskas" userId="91b0b619-ebe5-4ede-9d96-63165a1eb1f7" providerId="ADAL" clId="{C148E9DC-950B-47F6-A1DC-4CE58DEBDB5E}" dt="2019-11-05T14:19:05.137" v="702" actId="14100"/>
          <ac:grpSpMkLst>
            <pc:docMk/>
            <pc:sldMk cId="2050040671" sldId="580"/>
            <ac:grpSpMk id="31" creationId="{00000000-0000-0000-0000-000000000000}"/>
          </ac:grpSpMkLst>
        </pc:grpChg>
        <pc:picChg chg="mod">
          <ac:chgData name="Simas Dunauskas" userId="91b0b619-ebe5-4ede-9d96-63165a1eb1f7" providerId="ADAL" clId="{C148E9DC-950B-47F6-A1DC-4CE58DEBDB5E}" dt="2019-11-20T10:54:32.386" v="846" actId="14100"/>
          <ac:picMkLst>
            <pc:docMk/>
            <pc:sldMk cId="2050040671" sldId="580"/>
            <ac:picMk id="8" creationId="{00000000-0000-0000-0000-000000000000}"/>
          </ac:picMkLst>
        </pc:picChg>
      </pc:sldChg>
      <pc:sldChg chg="delSp modSp">
        <pc:chgData name="Simas Dunauskas" userId="91b0b619-ebe5-4ede-9d96-63165a1eb1f7" providerId="ADAL" clId="{C148E9DC-950B-47F6-A1DC-4CE58DEBDB5E}" dt="2019-10-21T11:39:37.324" v="494"/>
        <pc:sldMkLst>
          <pc:docMk/>
          <pc:sldMk cId="1076216494" sldId="619"/>
        </pc:sldMkLst>
        <pc:spChg chg="del mod">
          <ac:chgData name="Simas Dunauskas" userId="91b0b619-ebe5-4ede-9d96-63165a1eb1f7" providerId="ADAL" clId="{C148E9DC-950B-47F6-A1DC-4CE58DEBDB5E}" dt="2019-10-21T11:39:37.324" v="494"/>
          <ac:spMkLst>
            <pc:docMk/>
            <pc:sldMk cId="1076216494" sldId="619"/>
            <ac:spMk id="3" creationId="{5D5773A9-CB63-49B8-A807-B3E76D0317AD}"/>
          </ac:spMkLst>
        </pc:spChg>
        <pc:picChg chg="mod">
          <ac:chgData name="Simas Dunauskas" userId="91b0b619-ebe5-4ede-9d96-63165a1eb1f7" providerId="ADAL" clId="{C148E9DC-950B-47F6-A1DC-4CE58DEBDB5E}" dt="2019-10-21T11:39:36.399" v="492" actId="1036"/>
          <ac:picMkLst>
            <pc:docMk/>
            <pc:sldMk cId="1076216494" sldId="619"/>
            <ac:picMk id="2" creationId="{00000000-0000-0000-0000-000000000000}"/>
          </ac:picMkLst>
        </pc:picChg>
      </pc:sldChg>
      <pc:sldChg chg="ord">
        <pc:chgData name="Simas Dunauskas" userId="91b0b619-ebe5-4ede-9d96-63165a1eb1f7" providerId="ADAL" clId="{C148E9DC-950B-47F6-A1DC-4CE58DEBDB5E}" dt="2019-10-25T11:56:56.056" v="496"/>
        <pc:sldMkLst>
          <pc:docMk/>
          <pc:sldMk cId="2504453850" sldId="635"/>
        </pc:sldMkLst>
      </pc:sldChg>
      <pc:sldChg chg="ord">
        <pc:chgData name="Simas Dunauskas" userId="91b0b619-ebe5-4ede-9d96-63165a1eb1f7" providerId="ADAL" clId="{C148E9DC-950B-47F6-A1DC-4CE58DEBDB5E}" dt="2019-11-19T08:50:57.591" v="820"/>
        <pc:sldMkLst>
          <pc:docMk/>
          <pc:sldMk cId="65732124" sldId="649"/>
        </pc:sldMkLst>
      </pc:sldChg>
      <pc:sldChg chg="modSp">
        <pc:chgData name="Simas Dunauskas" userId="91b0b619-ebe5-4ede-9d96-63165a1eb1f7" providerId="ADAL" clId="{C148E9DC-950B-47F6-A1DC-4CE58DEBDB5E}" dt="2019-11-19T08:31:41.864" v="764" actId="113"/>
        <pc:sldMkLst>
          <pc:docMk/>
          <pc:sldMk cId="2020985757" sldId="677"/>
        </pc:sldMkLst>
        <pc:spChg chg="mod">
          <ac:chgData name="Simas Dunauskas" userId="91b0b619-ebe5-4ede-9d96-63165a1eb1f7" providerId="ADAL" clId="{C148E9DC-950B-47F6-A1DC-4CE58DEBDB5E}" dt="2019-11-19T08:31:41.864" v="764" actId="113"/>
          <ac:spMkLst>
            <pc:docMk/>
            <pc:sldMk cId="2020985757" sldId="677"/>
            <ac:spMk id="13" creationId="{B696CE66-6FE9-4071-854B-DBCBD372B974}"/>
          </ac:spMkLst>
        </pc:spChg>
      </pc:sldChg>
      <pc:sldChg chg="addSp delSp modSp">
        <pc:chgData name="Simas Dunauskas" userId="91b0b619-ebe5-4ede-9d96-63165a1eb1f7" providerId="ADAL" clId="{C148E9DC-950B-47F6-A1DC-4CE58DEBDB5E}" dt="2019-11-19T07:45:09.378" v="705" actId="255"/>
        <pc:sldMkLst>
          <pc:docMk/>
          <pc:sldMk cId="2382636747" sldId="693"/>
        </pc:sldMkLst>
        <pc:spChg chg="del">
          <ac:chgData name="Simas Dunauskas" userId="91b0b619-ebe5-4ede-9d96-63165a1eb1f7" providerId="ADAL" clId="{C148E9DC-950B-47F6-A1DC-4CE58DEBDB5E}" dt="2019-10-21T08:42:34.007" v="1"/>
          <ac:spMkLst>
            <pc:docMk/>
            <pc:sldMk cId="2382636747" sldId="693"/>
            <ac:spMk id="7" creationId="{CFF55475-548F-454C-AC35-862EE9B8CE6A}"/>
          </ac:spMkLst>
        </pc:spChg>
        <pc:spChg chg="mod">
          <ac:chgData name="Simas Dunauskas" userId="91b0b619-ebe5-4ede-9d96-63165a1eb1f7" providerId="ADAL" clId="{C148E9DC-950B-47F6-A1DC-4CE58DEBDB5E}" dt="2019-10-21T08:43:34.580" v="4" actId="2711"/>
          <ac:spMkLst>
            <pc:docMk/>
            <pc:sldMk cId="2382636747" sldId="693"/>
            <ac:spMk id="8" creationId="{99C5C0B4-313F-4B4C-BAD7-AE92848A56F1}"/>
          </ac:spMkLst>
        </pc:spChg>
        <pc:graphicFrameChg chg="add del mod modGraphic">
          <ac:chgData name="Simas Dunauskas" userId="91b0b619-ebe5-4ede-9d96-63165a1eb1f7" providerId="ADAL" clId="{C148E9DC-950B-47F6-A1DC-4CE58DEBDB5E}" dt="2019-10-21T08:49:58.459" v="46"/>
          <ac:graphicFrameMkLst>
            <pc:docMk/>
            <pc:sldMk cId="2382636747" sldId="693"/>
            <ac:graphicFrameMk id="2" creationId="{0091EB6C-5479-49D3-BA25-381D8388F385}"/>
          </ac:graphicFrameMkLst>
        </pc:graphicFrameChg>
        <pc:graphicFrameChg chg="del">
          <ac:chgData name="Simas Dunauskas" userId="91b0b619-ebe5-4ede-9d96-63165a1eb1f7" providerId="ADAL" clId="{C148E9DC-950B-47F6-A1DC-4CE58DEBDB5E}" dt="2019-10-21T08:42:30.191" v="0"/>
          <ac:graphicFrameMkLst>
            <pc:docMk/>
            <pc:sldMk cId="2382636747" sldId="693"/>
            <ac:graphicFrameMk id="6" creationId="{FF826698-D955-43CA-9F1F-4C75EE82AC85}"/>
          </ac:graphicFrameMkLst>
        </pc:graphicFrameChg>
        <pc:graphicFrameChg chg="add del mod modGraphic">
          <ac:chgData name="Simas Dunauskas" userId="91b0b619-ebe5-4ede-9d96-63165a1eb1f7" providerId="ADAL" clId="{C148E9DC-950B-47F6-A1DC-4CE58DEBDB5E}" dt="2019-11-19T07:45:09.378" v="705" actId="255"/>
          <ac:graphicFrameMkLst>
            <pc:docMk/>
            <pc:sldMk cId="2382636747" sldId="693"/>
            <ac:graphicFrameMk id="9" creationId="{4AEAA024-AA23-4BE5-AC9E-FE0D30D95A2A}"/>
          </ac:graphicFrameMkLst>
        </pc:graphicFrameChg>
      </pc:sldChg>
      <pc:sldChg chg="addSp delSp modSp">
        <pc:chgData name="Simas Dunauskas" userId="91b0b619-ebe5-4ede-9d96-63165a1eb1f7" providerId="ADAL" clId="{C148E9DC-950B-47F6-A1DC-4CE58DEBDB5E}" dt="2019-10-21T09:46:24.849" v="333" actId="1076"/>
        <pc:sldMkLst>
          <pc:docMk/>
          <pc:sldMk cId="901742383" sldId="694"/>
        </pc:sldMkLst>
        <pc:spChg chg="mod">
          <ac:chgData name="Simas Dunauskas" userId="91b0b619-ebe5-4ede-9d96-63165a1eb1f7" providerId="ADAL" clId="{C148E9DC-950B-47F6-A1DC-4CE58DEBDB5E}" dt="2019-10-21T08:54:44.967" v="100" actId="14100"/>
          <ac:spMkLst>
            <pc:docMk/>
            <pc:sldMk cId="901742383" sldId="694"/>
            <ac:spMk id="6" creationId="{00000000-0000-0000-0000-000000000000}"/>
          </ac:spMkLst>
        </pc:spChg>
        <pc:spChg chg="add">
          <ac:chgData name="Simas Dunauskas" userId="91b0b619-ebe5-4ede-9d96-63165a1eb1f7" providerId="ADAL" clId="{C148E9DC-950B-47F6-A1DC-4CE58DEBDB5E}" dt="2019-10-21T08:58:42.209" v="131"/>
          <ac:spMkLst>
            <pc:docMk/>
            <pc:sldMk cId="901742383" sldId="694"/>
            <ac:spMk id="12" creationId="{C1FDE648-D5BC-4063-9D7E-C6427289D6CA}"/>
          </ac:spMkLst>
        </pc:spChg>
        <pc:spChg chg="add">
          <ac:chgData name="Simas Dunauskas" userId="91b0b619-ebe5-4ede-9d96-63165a1eb1f7" providerId="ADAL" clId="{C148E9DC-950B-47F6-A1DC-4CE58DEBDB5E}" dt="2019-10-21T08:58:42.209" v="131"/>
          <ac:spMkLst>
            <pc:docMk/>
            <pc:sldMk cId="901742383" sldId="694"/>
            <ac:spMk id="13" creationId="{7B38D34D-49D3-40E1-8FBA-0B19C94DF575}"/>
          </ac:spMkLst>
        </pc:spChg>
        <pc:spChg chg="add del mod">
          <ac:chgData name="Simas Dunauskas" userId="91b0b619-ebe5-4ede-9d96-63165a1eb1f7" providerId="ADAL" clId="{C148E9DC-950B-47F6-A1DC-4CE58DEBDB5E}" dt="2019-10-21T09:00:01.101" v="138" actId="11529"/>
          <ac:spMkLst>
            <pc:docMk/>
            <pc:sldMk cId="901742383" sldId="694"/>
            <ac:spMk id="14" creationId="{333FB09C-A09B-4A5C-BEA3-B7CB9080DFAE}"/>
          </ac:spMkLst>
        </pc:spChg>
        <pc:spChg chg="mod">
          <ac:chgData name="Simas Dunauskas" userId="91b0b619-ebe5-4ede-9d96-63165a1eb1f7" providerId="ADAL" clId="{C148E9DC-950B-47F6-A1DC-4CE58DEBDB5E}" dt="2019-10-21T09:00:16.520" v="142" actId="20577"/>
          <ac:spMkLst>
            <pc:docMk/>
            <pc:sldMk cId="901742383" sldId="694"/>
            <ac:spMk id="19" creationId="{69892B2F-44F1-4BD7-8B7A-C23C6F263C31}"/>
          </ac:spMkLst>
        </pc:spChg>
        <pc:spChg chg="add mod">
          <ac:chgData name="Simas Dunauskas" userId="91b0b619-ebe5-4ede-9d96-63165a1eb1f7" providerId="ADAL" clId="{C148E9DC-950B-47F6-A1DC-4CE58DEBDB5E}" dt="2019-10-21T09:44:02.391" v="284" actId="20577"/>
          <ac:spMkLst>
            <pc:docMk/>
            <pc:sldMk cId="901742383" sldId="694"/>
            <ac:spMk id="20" creationId="{2EBB766E-9657-475E-88C7-9FDAD49E97DF}"/>
          </ac:spMkLst>
        </pc:spChg>
        <pc:spChg chg="add">
          <ac:chgData name="Simas Dunauskas" userId="91b0b619-ebe5-4ede-9d96-63165a1eb1f7" providerId="ADAL" clId="{C148E9DC-950B-47F6-A1DC-4CE58DEBDB5E}" dt="2019-10-21T09:01:39.782" v="151"/>
          <ac:spMkLst>
            <pc:docMk/>
            <pc:sldMk cId="901742383" sldId="694"/>
            <ac:spMk id="24" creationId="{6047DDFF-E0AB-4FE8-A139-E4B8841C95F0}"/>
          </ac:spMkLst>
        </pc:spChg>
        <pc:spChg chg="add">
          <ac:chgData name="Simas Dunauskas" userId="91b0b619-ebe5-4ede-9d96-63165a1eb1f7" providerId="ADAL" clId="{C148E9DC-950B-47F6-A1DC-4CE58DEBDB5E}" dt="2019-10-21T09:01:39.782" v="151"/>
          <ac:spMkLst>
            <pc:docMk/>
            <pc:sldMk cId="901742383" sldId="694"/>
            <ac:spMk id="25" creationId="{C8CF484E-708C-47C9-9A47-B013897DA2E7}"/>
          </ac:spMkLst>
        </pc:spChg>
        <pc:spChg chg="add">
          <ac:chgData name="Simas Dunauskas" userId="91b0b619-ebe5-4ede-9d96-63165a1eb1f7" providerId="ADAL" clId="{C148E9DC-950B-47F6-A1DC-4CE58DEBDB5E}" dt="2019-10-21T09:02:54.267" v="166"/>
          <ac:spMkLst>
            <pc:docMk/>
            <pc:sldMk cId="901742383" sldId="694"/>
            <ac:spMk id="30" creationId="{D4ECD064-E594-4C53-B690-9FD65693CB89}"/>
          </ac:spMkLst>
        </pc:spChg>
        <pc:spChg chg="add">
          <ac:chgData name="Simas Dunauskas" userId="91b0b619-ebe5-4ede-9d96-63165a1eb1f7" providerId="ADAL" clId="{C148E9DC-950B-47F6-A1DC-4CE58DEBDB5E}" dt="2019-10-21T09:02:54.267" v="166"/>
          <ac:spMkLst>
            <pc:docMk/>
            <pc:sldMk cId="901742383" sldId="694"/>
            <ac:spMk id="31" creationId="{96BC281F-9D8C-46F8-BAB8-1CA652363BAB}"/>
          </ac:spMkLst>
        </pc:spChg>
        <pc:spChg chg="add">
          <ac:chgData name="Simas Dunauskas" userId="91b0b619-ebe5-4ede-9d96-63165a1eb1f7" providerId="ADAL" clId="{C148E9DC-950B-47F6-A1DC-4CE58DEBDB5E}" dt="2019-10-21T09:03:14.407" v="169"/>
          <ac:spMkLst>
            <pc:docMk/>
            <pc:sldMk cId="901742383" sldId="694"/>
            <ac:spMk id="35" creationId="{34B2F914-E899-447E-BA8E-261A5D66B6A6}"/>
          </ac:spMkLst>
        </pc:spChg>
        <pc:spChg chg="add">
          <ac:chgData name="Simas Dunauskas" userId="91b0b619-ebe5-4ede-9d96-63165a1eb1f7" providerId="ADAL" clId="{C148E9DC-950B-47F6-A1DC-4CE58DEBDB5E}" dt="2019-10-21T09:03:14.407" v="169"/>
          <ac:spMkLst>
            <pc:docMk/>
            <pc:sldMk cId="901742383" sldId="694"/>
            <ac:spMk id="36" creationId="{70F34EBD-B1B2-4346-8F7E-FDA9177192E4}"/>
          </ac:spMkLst>
        </pc:spChg>
        <pc:spChg chg="mod">
          <ac:chgData name="Simas Dunauskas" userId="91b0b619-ebe5-4ede-9d96-63165a1eb1f7" providerId="ADAL" clId="{C148E9DC-950B-47F6-A1DC-4CE58DEBDB5E}" dt="2019-10-21T09:38:21.966" v="224" actId="6549"/>
          <ac:spMkLst>
            <pc:docMk/>
            <pc:sldMk cId="901742383" sldId="694"/>
            <ac:spMk id="39" creationId="{07166748-0073-4052-A456-F5A5324EFC8B}"/>
          </ac:spMkLst>
        </pc:spChg>
        <pc:spChg chg="add del mod">
          <ac:chgData name="Simas Dunauskas" userId="91b0b619-ebe5-4ede-9d96-63165a1eb1f7" providerId="ADAL" clId="{C148E9DC-950B-47F6-A1DC-4CE58DEBDB5E}" dt="2019-10-21T09:07:14.415" v="219"/>
          <ac:spMkLst>
            <pc:docMk/>
            <pc:sldMk cId="901742383" sldId="694"/>
            <ac:spMk id="47" creationId="{FC11B448-A4FE-43BE-B142-BC763CA0EE9B}"/>
          </ac:spMkLst>
        </pc:spChg>
        <pc:spChg chg="mod">
          <ac:chgData name="Simas Dunauskas" userId="91b0b619-ebe5-4ede-9d96-63165a1eb1f7" providerId="ADAL" clId="{C148E9DC-950B-47F6-A1DC-4CE58DEBDB5E}" dt="2019-10-21T09:38:37.033" v="227" actId="20577"/>
          <ac:spMkLst>
            <pc:docMk/>
            <pc:sldMk cId="901742383" sldId="694"/>
            <ac:spMk id="50" creationId="{1B759B9F-587F-49BD-A9D2-731C18CCA0A3}"/>
          </ac:spMkLst>
        </pc:spChg>
        <pc:spChg chg="add mod">
          <ac:chgData name="Simas Dunauskas" userId="91b0b619-ebe5-4ede-9d96-63165a1eb1f7" providerId="ADAL" clId="{C148E9DC-950B-47F6-A1DC-4CE58DEBDB5E}" dt="2019-10-21T09:43:50.961" v="280" actId="1076"/>
          <ac:spMkLst>
            <pc:docMk/>
            <pc:sldMk cId="901742383" sldId="694"/>
            <ac:spMk id="51" creationId="{B91399EE-D4F0-4A7A-8F7D-5CB12722411A}"/>
          </ac:spMkLst>
        </pc:spChg>
        <pc:spChg chg="add mod">
          <ac:chgData name="Simas Dunauskas" userId="91b0b619-ebe5-4ede-9d96-63165a1eb1f7" providerId="ADAL" clId="{C148E9DC-950B-47F6-A1DC-4CE58DEBDB5E}" dt="2019-10-21T09:46:24.849" v="333" actId="1076"/>
          <ac:spMkLst>
            <pc:docMk/>
            <pc:sldMk cId="901742383" sldId="694"/>
            <ac:spMk id="52" creationId="{8D0B52A8-2377-4BC9-9D80-D3CD6EF06B4C}"/>
          </ac:spMkLst>
        </pc:spChg>
        <pc:spChg chg="add del">
          <ac:chgData name="Simas Dunauskas" userId="91b0b619-ebe5-4ede-9d96-63165a1eb1f7" providerId="ADAL" clId="{C148E9DC-950B-47F6-A1DC-4CE58DEBDB5E}" dt="2019-10-21T09:39:01.324" v="232"/>
          <ac:spMkLst>
            <pc:docMk/>
            <pc:sldMk cId="901742383" sldId="694"/>
            <ac:spMk id="53" creationId="{6D8B928B-1E88-4DF3-9F57-3BF42DC81CF8}"/>
          </ac:spMkLst>
        </pc:spChg>
        <pc:spChg chg="mod">
          <ac:chgData name="Simas Dunauskas" userId="91b0b619-ebe5-4ede-9d96-63165a1eb1f7" providerId="ADAL" clId="{C148E9DC-950B-47F6-A1DC-4CE58DEBDB5E}" dt="2019-10-21T09:40:16.786" v="242" actId="20577"/>
          <ac:spMkLst>
            <pc:docMk/>
            <pc:sldMk cId="901742383" sldId="694"/>
            <ac:spMk id="56" creationId="{F0CE7AFA-079B-40B7-BBFA-642448BED541}"/>
          </ac:spMkLst>
        </pc:spChg>
        <pc:spChg chg="add mod">
          <ac:chgData name="Simas Dunauskas" userId="91b0b619-ebe5-4ede-9d96-63165a1eb1f7" providerId="ADAL" clId="{C148E9DC-950B-47F6-A1DC-4CE58DEBDB5E}" dt="2019-10-21T09:46:09.208" v="332" actId="20577"/>
          <ac:spMkLst>
            <pc:docMk/>
            <pc:sldMk cId="901742383" sldId="694"/>
            <ac:spMk id="65" creationId="{059A1EAD-E3B9-410F-A4CC-805734ACFC98}"/>
          </ac:spMkLst>
        </pc:spChg>
        <pc:grpChg chg="del mod">
          <ac:chgData name="Simas Dunauskas" userId="91b0b619-ebe5-4ede-9d96-63165a1eb1f7" providerId="ADAL" clId="{C148E9DC-950B-47F6-A1DC-4CE58DEBDB5E}" dt="2019-10-21T08:58:28.200" v="130"/>
          <ac:grpSpMkLst>
            <pc:docMk/>
            <pc:sldMk cId="901742383" sldId="694"/>
            <ac:grpSpMk id="7" creationId="{0EA8848F-CED5-49ED-979F-7C7618EB28D6}"/>
          </ac:grpSpMkLst>
        </pc:grpChg>
        <pc:grpChg chg="add mod">
          <ac:chgData name="Simas Dunauskas" userId="91b0b619-ebe5-4ede-9d96-63165a1eb1f7" providerId="ADAL" clId="{C148E9DC-950B-47F6-A1DC-4CE58DEBDB5E}" dt="2019-10-21T09:01:57.253" v="155" actId="1076"/>
          <ac:grpSpMkLst>
            <pc:docMk/>
            <pc:sldMk cId="901742383" sldId="694"/>
            <ac:grpSpMk id="11" creationId="{CE0F7B09-46FF-455D-884F-37EA2C96B6CE}"/>
          </ac:grpSpMkLst>
        </pc:grpChg>
        <pc:grpChg chg="add mod">
          <ac:chgData name="Simas Dunauskas" userId="91b0b619-ebe5-4ede-9d96-63165a1eb1f7" providerId="ADAL" clId="{C148E9DC-950B-47F6-A1DC-4CE58DEBDB5E}" dt="2019-10-21T09:02:04.873" v="157" actId="14100"/>
          <ac:grpSpMkLst>
            <pc:docMk/>
            <pc:sldMk cId="901742383" sldId="694"/>
            <ac:grpSpMk id="17" creationId="{57145CAE-DBBB-40E2-AAC9-8AF261F289E3}"/>
          </ac:grpSpMkLst>
        </pc:grpChg>
        <pc:grpChg chg="add mod">
          <ac:chgData name="Simas Dunauskas" userId="91b0b619-ebe5-4ede-9d96-63165a1eb1f7" providerId="ADAL" clId="{C148E9DC-950B-47F6-A1DC-4CE58DEBDB5E}" dt="2019-10-21T09:06:53.264" v="212" actId="1076"/>
          <ac:grpSpMkLst>
            <pc:docMk/>
            <pc:sldMk cId="901742383" sldId="694"/>
            <ac:grpSpMk id="23" creationId="{EC22DEFE-AC13-4DE5-886A-3D5F0AA43C20}"/>
          </ac:grpSpMkLst>
        </pc:grpChg>
        <pc:grpChg chg="add mod">
          <ac:chgData name="Simas Dunauskas" userId="91b0b619-ebe5-4ede-9d96-63165a1eb1f7" providerId="ADAL" clId="{C148E9DC-950B-47F6-A1DC-4CE58DEBDB5E}" dt="2019-10-21T09:03:04.641" v="168" actId="14100"/>
          <ac:grpSpMkLst>
            <pc:docMk/>
            <pc:sldMk cId="901742383" sldId="694"/>
            <ac:grpSpMk id="29" creationId="{A7E5B2D8-0B93-4911-9F90-BA676174DDDC}"/>
          </ac:grpSpMkLst>
        </pc:grpChg>
        <pc:grpChg chg="add mod">
          <ac:chgData name="Simas Dunauskas" userId="91b0b619-ebe5-4ede-9d96-63165a1eb1f7" providerId="ADAL" clId="{C148E9DC-950B-47F6-A1DC-4CE58DEBDB5E}" dt="2019-10-21T09:38:53.569" v="230" actId="14100"/>
          <ac:grpSpMkLst>
            <pc:docMk/>
            <pc:sldMk cId="901742383" sldId="694"/>
            <ac:grpSpMk id="32" creationId="{F8CAC61E-107E-4556-8394-02FA738FDB3A}"/>
          </ac:grpSpMkLst>
        </pc:grpChg>
        <pc:grpChg chg="add mod">
          <ac:chgData name="Simas Dunauskas" userId="91b0b619-ebe5-4ede-9d96-63165a1eb1f7" providerId="ADAL" clId="{C148E9DC-950B-47F6-A1DC-4CE58DEBDB5E}" dt="2019-10-21T09:06:26.358" v="207" actId="14100"/>
          <ac:grpSpMkLst>
            <pc:docMk/>
            <pc:sldMk cId="901742383" sldId="694"/>
            <ac:grpSpMk id="37" creationId="{3FF9813B-8C90-4C8F-93CC-AED65FC00994}"/>
          </ac:grpSpMkLst>
        </pc:grpChg>
        <pc:grpChg chg="add del mod">
          <ac:chgData name="Simas Dunauskas" userId="91b0b619-ebe5-4ede-9d96-63165a1eb1f7" providerId="ADAL" clId="{C148E9DC-950B-47F6-A1DC-4CE58DEBDB5E}" dt="2019-10-21T09:07:00.435" v="215"/>
          <ac:grpSpMkLst>
            <pc:docMk/>
            <pc:sldMk cId="901742383" sldId="694"/>
            <ac:grpSpMk id="41" creationId="{771E2E01-AF21-42B4-9C1B-94FF43B10200}"/>
          </ac:grpSpMkLst>
        </pc:grpChg>
        <pc:grpChg chg="add del mod">
          <ac:chgData name="Simas Dunauskas" userId="91b0b619-ebe5-4ede-9d96-63165a1eb1f7" providerId="ADAL" clId="{C148E9DC-950B-47F6-A1DC-4CE58DEBDB5E}" dt="2019-10-21T09:06:58.480" v="214"/>
          <ac:grpSpMkLst>
            <pc:docMk/>
            <pc:sldMk cId="901742383" sldId="694"/>
            <ac:grpSpMk id="44" creationId="{C134B8B2-8CBD-4543-B32E-277E8F1EBC27}"/>
          </ac:grpSpMkLst>
        </pc:grpChg>
        <pc:grpChg chg="add mod">
          <ac:chgData name="Simas Dunauskas" userId="91b0b619-ebe5-4ede-9d96-63165a1eb1f7" providerId="ADAL" clId="{C148E9DC-950B-47F6-A1DC-4CE58DEBDB5E}" dt="2019-10-21T09:07:29.062" v="222" actId="14100"/>
          <ac:grpSpMkLst>
            <pc:docMk/>
            <pc:sldMk cId="901742383" sldId="694"/>
            <ac:grpSpMk id="48" creationId="{51DF4883-E20D-4F16-B9C6-4148A2F5E1E9}"/>
          </ac:grpSpMkLst>
        </pc:grpChg>
        <pc:grpChg chg="add mod">
          <ac:chgData name="Simas Dunauskas" userId="91b0b619-ebe5-4ede-9d96-63165a1eb1f7" providerId="ADAL" clId="{C148E9DC-950B-47F6-A1DC-4CE58DEBDB5E}" dt="2019-10-21T09:39:18.977" v="235" actId="14100"/>
          <ac:grpSpMkLst>
            <pc:docMk/>
            <pc:sldMk cId="901742383" sldId="694"/>
            <ac:grpSpMk id="54" creationId="{4D9E8679-78E7-451A-9948-0C3A1BC07D55}"/>
          </ac:grpSpMkLst>
        </pc:grpChg>
        <pc:graphicFrameChg chg="del mod">
          <ac:chgData name="Simas Dunauskas" userId="91b0b619-ebe5-4ede-9d96-63165a1eb1f7" providerId="ADAL" clId="{C148E9DC-950B-47F6-A1DC-4CE58DEBDB5E}" dt="2019-10-21T08:58:07.590" v="128"/>
          <ac:graphicFrameMkLst>
            <pc:docMk/>
            <pc:sldMk cId="901742383" sldId="694"/>
            <ac:graphicFrameMk id="5" creationId="{E700FE1A-BA22-43C8-A150-12036750D031}"/>
          </ac:graphicFrameMkLst>
        </pc:graphicFrameChg>
        <pc:picChg chg="mod">
          <ac:chgData name="Simas Dunauskas" userId="91b0b619-ebe5-4ede-9d96-63165a1eb1f7" providerId="ADAL" clId="{C148E9DC-950B-47F6-A1DC-4CE58DEBDB5E}" dt="2019-10-21T08:58:47.210" v="133" actId="1076"/>
          <ac:picMkLst>
            <pc:docMk/>
            <pc:sldMk cId="901742383" sldId="694"/>
            <ac:picMk id="33" creationId="{00000000-0000-0000-0000-000000000000}"/>
          </ac:picMkLst>
        </pc:picChg>
        <pc:cxnChg chg="add del mod">
          <ac:chgData name="Simas Dunauskas" userId="91b0b619-ebe5-4ede-9d96-63165a1eb1f7" providerId="ADAL" clId="{C148E9DC-950B-47F6-A1DC-4CE58DEBDB5E}" dt="2019-10-21T08:55:38.378" v="108" actId="11529"/>
          <ac:cxnSpMkLst>
            <pc:docMk/>
            <pc:sldMk cId="901742383" sldId="694"/>
            <ac:cxnSpMk id="3" creationId="{A3D58F84-812A-4D2A-AC18-7EB82A1AEB82}"/>
          </ac:cxnSpMkLst>
        </pc:cxnChg>
        <pc:cxnChg chg="add del mod">
          <ac:chgData name="Simas Dunauskas" userId="91b0b619-ebe5-4ede-9d96-63165a1eb1f7" providerId="ADAL" clId="{C148E9DC-950B-47F6-A1DC-4CE58DEBDB5E}" dt="2019-10-21T08:59:45.204" v="136" actId="478"/>
          <ac:cxnSpMkLst>
            <pc:docMk/>
            <pc:sldMk cId="901742383" sldId="694"/>
            <ac:cxnSpMk id="10" creationId="{359BFAAB-A2AB-4BA9-972C-04C7A275FFB8}"/>
          </ac:cxnSpMkLst>
        </pc:cxnChg>
        <pc:cxnChg chg="add mod">
          <ac:chgData name="Simas Dunauskas" userId="91b0b619-ebe5-4ede-9d96-63165a1eb1f7" providerId="ADAL" clId="{C148E9DC-950B-47F6-A1DC-4CE58DEBDB5E}" dt="2019-10-21T09:06:32.300" v="208" actId="14100"/>
          <ac:cxnSpMkLst>
            <pc:docMk/>
            <pc:sldMk cId="901742383" sldId="694"/>
            <ac:cxnSpMk id="16" creationId="{02313DB4-BAFB-4D5B-89C6-C1C5801F8F7A}"/>
          </ac:cxnSpMkLst>
        </pc:cxnChg>
        <pc:cxnChg chg="add mod">
          <ac:chgData name="Simas Dunauskas" userId="91b0b619-ebe5-4ede-9d96-63165a1eb1f7" providerId="ADAL" clId="{C148E9DC-950B-47F6-A1DC-4CE58DEBDB5E}" dt="2019-10-21T09:39:55.139" v="240" actId="14100"/>
          <ac:cxnSpMkLst>
            <pc:docMk/>
            <pc:sldMk cId="901742383" sldId="694"/>
            <ac:cxnSpMk id="40" creationId="{FD8C73EA-8EA1-480E-9AD0-8E519E95ACCD}"/>
          </ac:cxnSpMkLst>
        </pc:cxnChg>
        <pc:cxnChg chg="add mod">
          <ac:chgData name="Simas Dunauskas" userId="91b0b619-ebe5-4ede-9d96-63165a1eb1f7" providerId="ADAL" clId="{C148E9DC-950B-47F6-A1DC-4CE58DEBDB5E}" dt="2019-10-21T09:39:28.263" v="236" actId="11529"/>
          <ac:cxnSpMkLst>
            <pc:docMk/>
            <pc:sldMk cId="901742383" sldId="694"/>
            <ac:cxnSpMk id="58" creationId="{5B65F898-2814-49E4-86CF-E490FF4F4230}"/>
          </ac:cxnSpMkLst>
        </pc:cxnChg>
        <pc:cxnChg chg="add del mod">
          <ac:chgData name="Simas Dunauskas" userId="91b0b619-ebe5-4ede-9d96-63165a1eb1f7" providerId="ADAL" clId="{C148E9DC-950B-47F6-A1DC-4CE58DEBDB5E}" dt="2019-10-21T09:39:40.519" v="238" actId="11529"/>
          <ac:cxnSpMkLst>
            <pc:docMk/>
            <pc:sldMk cId="901742383" sldId="694"/>
            <ac:cxnSpMk id="60" creationId="{0624E419-E8C5-4B5A-8289-4C145702EC40}"/>
          </ac:cxnSpMkLst>
        </pc:cxnChg>
        <pc:cxnChg chg="add mod">
          <ac:chgData name="Simas Dunauskas" userId="91b0b619-ebe5-4ede-9d96-63165a1eb1f7" providerId="ADAL" clId="{C148E9DC-950B-47F6-A1DC-4CE58DEBDB5E}" dt="2019-10-21T09:40:01.280" v="241" actId="14100"/>
          <ac:cxnSpMkLst>
            <pc:docMk/>
            <pc:sldMk cId="901742383" sldId="694"/>
            <ac:cxnSpMk id="62" creationId="{E1F6D5EB-67F4-41F6-9ADE-DE2A599E06BF}"/>
          </ac:cxnSpMkLst>
        </pc:cxnChg>
      </pc:sldChg>
      <pc:sldChg chg="addSp delSp modSp">
        <pc:chgData name="Simas Dunauskas" userId="91b0b619-ebe5-4ede-9d96-63165a1eb1f7" providerId="ADAL" clId="{C148E9DC-950B-47F6-A1DC-4CE58DEBDB5E}" dt="2019-10-21T09:56:48.439" v="430" actId="1076"/>
        <pc:sldMkLst>
          <pc:docMk/>
          <pc:sldMk cId="2024276424" sldId="695"/>
        </pc:sldMkLst>
        <pc:spChg chg="del">
          <ac:chgData name="Simas Dunauskas" userId="91b0b619-ebe5-4ede-9d96-63165a1eb1f7" providerId="ADAL" clId="{C148E9DC-950B-47F6-A1DC-4CE58DEBDB5E}" dt="2019-10-21T09:48:32.092" v="334"/>
          <ac:spMkLst>
            <pc:docMk/>
            <pc:sldMk cId="2024276424" sldId="695"/>
            <ac:spMk id="20" creationId="{2EBB766E-9657-475E-88C7-9FDAD49E97DF}"/>
          </ac:spMkLst>
        </pc:spChg>
        <pc:spChg chg="del topLvl">
          <ac:chgData name="Simas Dunauskas" userId="91b0b619-ebe5-4ede-9d96-63165a1eb1f7" providerId="ADAL" clId="{C148E9DC-950B-47F6-A1DC-4CE58DEBDB5E}" dt="2019-10-21T09:03:52.605" v="176" actId="478"/>
          <ac:spMkLst>
            <pc:docMk/>
            <pc:sldMk cId="2024276424" sldId="695"/>
            <ac:spMk id="24" creationId="{6047DDFF-E0AB-4FE8-A139-E4B8841C95F0}"/>
          </ac:spMkLst>
        </pc:spChg>
        <pc:spChg chg="del topLvl">
          <ac:chgData name="Simas Dunauskas" userId="91b0b619-ebe5-4ede-9d96-63165a1eb1f7" providerId="ADAL" clId="{C148E9DC-950B-47F6-A1DC-4CE58DEBDB5E}" dt="2019-10-21T09:03:51.365" v="175" actId="478"/>
          <ac:spMkLst>
            <pc:docMk/>
            <pc:sldMk cId="2024276424" sldId="695"/>
            <ac:spMk id="25" creationId="{C8CF484E-708C-47C9-9A47-B013897DA2E7}"/>
          </ac:spMkLst>
        </pc:spChg>
        <pc:spChg chg="add">
          <ac:chgData name="Simas Dunauskas" userId="91b0b619-ebe5-4ede-9d96-63165a1eb1f7" providerId="ADAL" clId="{C148E9DC-950B-47F6-A1DC-4CE58DEBDB5E}" dt="2019-10-21T09:04:13.213" v="180"/>
          <ac:spMkLst>
            <pc:docMk/>
            <pc:sldMk cId="2024276424" sldId="695"/>
            <ac:spMk id="26" creationId="{8435C0E8-C33B-4B18-93A5-CCA93598D8A9}"/>
          </ac:spMkLst>
        </pc:spChg>
        <pc:spChg chg="add">
          <ac:chgData name="Simas Dunauskas" userId="91b0b619-ebe5-4ede-9d96-63165a1eb1f7" providerId="ADAL" clId="{C148E9DC-950B-47F6-A1DC-4CE58DEBDB5E}" dt="2019-10-21T09:04:13.213" v="180"/>
          <ac:spMkLst>
            <pc:docMk/>
            <pc:sldMk cId="2024276424" sldId="695"/>
            <ac:spMk id="27" creationId="{E10BD7F7-962F-4E63-B7EC-367A3F127B82}"/>
          </ac:spMkLst>
        </pc:spChg>
        <pc:spChg chg="del mod">
          <ac:chgData name="Simas Dunauskas" userId="91b0b619-ebe5-4ede-9d96-63165a1eb1f7" providerId="ADAL" clId="{C148E9DC-950B-47F6-A1DC-4CE58DEBDB5E}" dt="2019-10-21T09:03:48.110" v="173" actId="478"/>
          <ac:spMkLst>
            <pc:docMk/>
            <pc:sldMk cId="2024276424" sldId="695"/>
            <ac:spMk id="35" creationId="{34B2F914-E899-447E-BA8E-261A5D66B6A6}"/>
          </ac:spMkLst>
        </pc:spChg>
        <pc:spChg chg="del">
          <ac:chgData name="Simas Dunauskas" userId="91b0b619-ebe5-4ede-9d96-63165a1eb1f7" providerId="ADAL" clId="{C148E9DC-950B-47F6-A1DC-4CE58DEBDB5E}" dt="2019-10-21T09:03:45.147" v="172"/>
          <ac:spMkLst>
            <pc:docMk/>
            <pc:sldMk cId="2024276424" sldId="695"/>
            <ac:spMk id="36" creationId="{70F34EBD-B1B2-4346-8F7E-FDA9177192E4}"/>
          </ac:spMkLst>
        </pc:spChg>
        <pc:spChg chg="add">
          <ac:chgData name="Simas Dunauskas" userId="91b0b619-ebe5-4ede-9d96-63165a1eb1f7" providerId="ADAL" clId="{C148E9DC-950B-47F6-A1DC-4CE58DEBDB5E}" dt="2019-10-21T09:04:22.269" v="181"/>
          <ac:spMkLst>
            <pc:docMk/>
            <pc:sldMk cId="2024276424" sldId="695"/>
            <ac:spMk id="37" creationId="{E1476998-D553-4B6F-B10E-A7B9732BC1B9}"/>
          </ac:spMkLst>
        </pc:spChg>
        <pc:spChg chg="add mod">
          <ac:chgData name="Simas Dunauskas" userId="91b0b619-ebe5-4ede-9d96-63165a1eb1f7" providerId="ADAL" clId="{C148E9DC-950B-47F6-A1DC-4CE58DEBDB5E}" dt="2019-10-21T09:05:14.940" v="195" actId="1076"/>
          <ac:spMkLst>
            <pc:docMk/>
            <pc:sldMk cId="2024276424" sldId="695"/>
            <ac:spMk id="38" creationId="{9B113EEE-CBDF-470C-9738-D7ACC772F3A1}"/>
          </ac:spMkLst>
        </pc:spChg>
        <pc:spChg chg="mod">
          <ac:chgData name="Simas Dunauskas" userId="91b0b619-ebe5-4ede-9d96-63165a1eb1f7" providerId="ADAL" clId="{C148E9DC-950B-47F6-A1DC-4CE58DEBDB5E}" dt="2019-10-21T09:52:06.582" v="374" actId="20577"/>
          <ac:spMkLst>
            <pc:docMk/>
            <pc:sldMk cId="2024276424" sldId="695"/>
            <ac:spMk id="45" creationId="{972B99E5-E586-436E-A795-CB5740599264}"/>
          </ac:spMkLst>
        </pc:spChg>
        <pc:spChg chg="add del mod">
          <ac:chgData name="Simas Dunauskas" userId="91b0b619-ebe5-4ede-9d96-63165a1eb1f7" providerId="ADAL" clId="{C148E9DC-950B-47F6-A1DC-4CE58DEBDB5E}" dt="2019-10-21T09:50:27.515" v="359"/>
          <ac:spMkLst>
            <pc:docMk/>
            <pc:sldMk cId="2024276424" sldId="695"/>
            <ac:spMk id="46" creationId="{4C6B1968-16D7-4F36-A1D1-4C63377E6842}"/>
          </ac:spMkLst>
        </pc:spChg>
        <pc:spChg chg="mod">
          <ac:chgData name="Simas Dunauskas" userId="91b0b619-ebe5-4ede-9d96-63165a1eb1f7" providerId="ADAL" clId="{C148E9DC-950B-47F6-A1DC-4CE58DEBDB5E}" dt="2019-10-21T09:51:00.953" v="364" actId="20577"/>
          <ac:spMkLst>
            <pc:docMk/>
            <pc:sldMk cId="2024276424" sldId="695"/>
            <ac:spMk id="49" creationId="{DD14F2AD-1575-4597-A3D8-24BCB1C6246D}"/>
          </ac:spMkLst>
        </pc:spChg>
        <pc:spChg chg="add mod">
          <ac:chgData name="Simas Dunauskas" userId="91b0b619-ebe5-4ede-9d96-63165a1eb1f7" providerId="ADAL" clId="{C148E9DC-950B-47F6-A1DC-4CE58DEBDB5E}" dt="2019-10-21T09:54:53.425" v="406" actId="20577"/>
          <ac:spMkLst>
            <pc:docMk/>
            <pc:sldMk cId="2024276424" sldId="695"/>
            <ac:spMk id="50" creationId="{0E088D95-F5EA-409C-8CCF-EAC3015372F1}"/>
          </ac:spMkLst>
        </pc:spChg>
        <pc:spChg chg="mod">
          <ac:chgData name="Simas Dunauskas" userId="91b0b619-ebe5-4ede-9d96-63165a1eb1f7" providerId="ADAL" clId="{C148E9DC-950B-47F6-A1DC-4CE58DEBDB5E}" dt="2019-10-21T09:51:46.466" v="370" actId="20577"/>
          <ac:spMkLst>
            <pc:docMk/>
            <pc:sldMk cId="2024276424" sldId="695"/>
            <ac:spMk id="53" creationId="{AB7D48EE-D9B9-4609-BFF2-4830ADFB9E95}"/>
          </ac:spMkLst>
        </pc:spChg>
        <pc:spChg chg="add mod">
          <ac:chgData name="Simas Dunauskas" userId="91b0b619-ebe5-4ede-9d96-63165a1eb1f7" providerId="ADAL" clId="{C148E9DC-950B-47F6-A1DC-4CE58DEBDB5E}" dt="2019-10-21T09:56:48.439" v="430" actId="1076"/>
          <ac:spMkLst>
            <pc:docMk/>
            <pc:sldMk cId="2024276424" sldId="695"/>
            <ac:spMk id="54" creationId="{F622244E-C85A-405D-805D-6CD4F71CCFE0}"/>
          </ac:spMkLst>
        </pc:spChg>
        <pc:spChg chg="add mod">
          <ac:chgData name="Simas Dunauskas" userId="91b0b619-ebe5-4ede-9d96-63165a1eb1f7" providerId="ADAL" clId="{C148E9DC-950B-47F6-A1DC-4CE58DEBDB5E}" dt="2019-10-21T09:54:22.318" v="404" actId="1076"/>
          <ac:spMkLst>
            <pc:docMk/>
            <pc:sldMk cId="2024276424" sldId="695"/>
            <ac:spMk id="55" creationId="{53436883-FAC0-4493-A21B-A3E2F2C8BCCA}"/>
          </ac:spMkLst>
        </pc:spChg>
        <pc:grpChg chg="del">
          <ac:chgData name="Simas Dunauskas" userId="91b0b619-ebe5-4ede-9d96-63165a1eb1f7" providerId="ADAL" clId="{C148E9DC-950B-47F6-A1DC-4CE58DEBDB5E}" dt="2019-10-21T09:03:53.546" v="177" actId="478"/>
          <ac:grpSpMkLst>
            <pc:docMk/>
            <pc:sldMk cId="2024276424" sldId="695"/>
            <ac:grpSpMk id="11" creationId="{CE0F7B09-46FF-455D-884F-37EA2C96B6CE}"/>
          </ac:grpSpMkLst>
        </pc:grpChg>
        <pc:grpChg chg="del">
          <ac:chgData name="Simas Dunauskas" userId="91b0b619-ebe5-4ede-9d96-63165a1eb1f7" providerId="ADAL" clId="{C148E9DC-950B-47F6-A1DC-4CE58DEBDB5E}" dt="2019-10-21T09:03:55.826" v="178" actId="478"/>
          <ac:grpSpMkLst>
            <pc:docMk/>
            <pc:sldMk cId="2024276424" sldId="695"/>
            <ac:grpSpMk id="17" creationId="{57145CAE-DBBB-40E2-AAC9-8AF261F289E3}"/>
          </ac:grpSpMkLst>
        </pc:grpChg>
        <pc:grpChg chg="add mod">
          <ac:chgData name="Simas Dunauskas" userId="91b0b619-ebe5-4ede-9d96-63165a1eb1f7" providerId="ADAL" clId="{C148E9DC-950B-47F6-A1DC-4CE58DEBDB5E}" dt="2019-10-21T09:54:22.318" v="404" actId="1076"/>
          <ac:grpSpMkLst>
            <pc:docMk/>
            <pc:sldMk cId="2024276424" sldId="695"/>
            <ac:grpSpMk id="22" creationId="{7C78C010-1E57-467F-A461-396BAE1E8BA5}"/>
          </ac:grpSpMkLst>
        </pc:grpChg>
        <pc:grpChg chg="del">
          <ac:chgData name="Simas Dunauskas" userId="91b0b619-ebe5-4ede-9d96-63165a1eb1f7" providerId="ADAL" clId="{C148E9DC-950B-47F6-A1DC-4CE58DEBDB5E}" dt="2019-10-21T09:03:51.365" v="175" actId="478"/>
          <ac:grpSpMkLst>
            <pc:docMk/>
            <pc:sldMk cId="2024276424" sldId="695"/>
            <ac:grpSpMk id="23" creationId="{EC22DEFE-AC13-4DE5-886A-3D5F0AA43C20}"/>
          </ac:grpSpMkLst>
        </pc:grpChg>
        <pc:grpChg chg="add mod">
          <ac:chgData name="Simas Dunauskas" userId="91b0b619-ebe5-4ede-9d96-63165a1eb1f7" providerId="ADAL" clId="{C148E9DC-950B-47F6-A1DC-4CE58DEBDB5E}" dt="2019-10-21T09:54:22.318" v="404" actId="1076"/>
          <ac:grpSpMkLst>
            <pc:docMk/>
            <pc:sldMk cId="2024276424" sldId="695"/>
            <ac:grpSpMk id="28" creationId="{FAF7583A-9A44-4E19-AD2E-2760830D7500}"/>
          </ac:grpSpMkLst>
        </pc:grpChg>
        <pc:grpChg chg="del">
          <ac:chgData name="Simas Dunauskas" userId="91b0b619-ebe5-4ede-9d96-63165a1eb1f7" providerId="ADAL" clId="{C148E9DC-950B-47F6-A1DC-4CE58DEBDB5E}" dt="2019-10-21T09:03:49.826" v="174" actId="478"/>
          <ac:grpSpMkLst>
            <pc:docMk/>
            <pc:sldMk cId="2024276424" sldId="695"/>
            <ac:grpSpMk id="29" creationId="{A7E5B2D8-0B93-4911-9F90-BA676174DDDC}"/>
          </ac:grpSpMkLst>
        </pc:grpChg>
        <pc:grpChg chg="del mod">
          <ac:chgData name="Simas Dunauskas" userId="91b0b619-ebe5-4ede-9d96-63165a1eb1f7" providerId="ADAL" clId="{C148E9DC-950B-47F6-A1DC-4CE58DEBDB5E}" dt="2019-10-21T09:03:45.147" v="172"/>
          <ac:grpSpMkLst>
            <pc:docMk/>
            <pc:sldMk cId="2024276424" sldId="695"/>
            <ac:grpSpMk id="32" creationId="{F8CAC61E-107E-4556-8394-02FA738FDB3A}"/>
          </ac:grpSpMkLst>
        </pc:grpChg>
        <pc:grpChg chg="add mod">
          <ac:chgData name="Simas Dunauskas" userId="91b0b619-ebe5-4ede-9d96-63165a1eb1f7" providerId="ADAL" clId="{C148E9DC-950B-47F6-A1DC-4CE58DEBDB5E}" dt="2019-10-21T09:54:35.622" v="405" actId="1076"/>
          <ac:grpSpMkLst>
            <pc:docMk/>
            <pc:sldMk cId="2024276424" sldId="695"/>
            <ac:grpSpMk id="39" creationId="{E082E0DA-242C-460F-AD47-E39046E1F034}"/>
          </ac:grpSpMkLst>
        </pc:grpChg>
        <pc:grpChg chg="add mod">
          <ac:chgData name="Simas Dunauskas" userId="91b0b619-ebe5-4ede-9d96-63165a1eb1f7" providerId="ADAL" clId="{C148E9DC-950B-47F6-A1DC-4CE58DEBDB5E}" dt="2019-10-21T09:54:22.318" v="404" actId="1076"/>
          <ac:grpSpMkLst>
            <pc:docMk/>
            <pc:sldMk cId="2024276424" sldId="695"/>
            <ac:grpSpMk id="43" creationId="{CCB0543A-F791-4F9E-B7C7-EF2A6212ACEB}"/>
          </ac:grpSpMkLst>
        </pc:grpChg>
        <pc:grpChg chg="add mod">
          <ac:chgData name="Simas Dunauskas" userId="91b0b619-ebe5-4ede-9d96-63165a1eb1f7" providerId="ADAL" clId="{C148E9DC-950B-47F6-A1DC-4CE58DEBDB5E}" dt="2019-10-21T09:54:22.318" v="404" actId="1076"/>
          <ac:grpSpMkLst>
            <pc:docMk/>
            <pc:sldMk cId="2024276424" sldId="695"/>
            <ac:grpSpMk id="47" creationId="{ED6B4186-63C7-4ED5-8CBA-5C09FA3E7714}"/>
          </ac:grpSpMkLst>
        </pc:grpChg>
        <pc:grpChg chg="add mod">
          <ac:chgData name="Simas Dunauskas" userId="91b0b619-ebe5-4ede-9d96-63165a1eb1f7" providerId="ADAL" clId="{C148E9DC-950B-47F6-A1DC-4CE58DEBDB5E}" dt="2019-10-21T09:55:57.270" v="415" actId="1076"/>
          <ac:grpSpMkLst>
            <pc:docMk/>
            <pc:sldMk cId="2024276424" sldId="695"/>
            <ac:grpSpMk id="51" creationId="{C8D6BC06-9590-4531-8C73-2B81EF896E7F}"/>
          </ac:grpSpMkLst>
        </pc:grpChg>
        <pc:picChg chg="mod">
          <ac:chgData name="Simas Dunauskas" userId="91b0b619-ebe5-4ede-9d96-63165a1eb1f7" providerId="ADAL" clId="{C148E9DC-950B-47F6-A1DC-4CE58DEBDB5E}" dt="2019-10-21T09:55:49.931" v="414" actId="1076"/>
          <ac:picMkLst>
            <pc:docMk/>
            <pc:sldMk cId="2024276424" sldId="695"/>
            <ac:picMk id="33" creationId="{00000000-0000-0000-0000-000000000000}"/>
          </ac:picMkLst>
        </pc:picChg>
        <pc:picChg chg="add mod">
          <ac:chgData name="Simas Dunauskas" userId="91b0b619-ebe5-4ede-9d96-63165a1eb1f7" providerId="ADAL" clId="{C148E9DC-950B-47F6-A1DC-4CE58DEBDB5E}" dt="2019-10-21T09:05:54.795" v="201" actId="571"/>
          <ac:picMkLst>
            <pc:docMk/>
            <pc:sldMk cId="2024276424" sldId="695"/>
            <ac:picMk id="42" creationId="{8ED05001-8106-4132-B8E3-292CA0318EA8}"/>
          </ac:picMkLst>
        </pc:picChg>
        <pc:cxnChg chg="add mod">
          <ac:chgData name="Simas Dunauskas" userId="91b0b619-ebe5-4ede-9d96-63165a1eb1f7" providerId="ADAL" clId="{C148E9DC-950B-47F6-A1DC-4CE58DEBDB5E}" dt="2019-10-21T09:54:22.318" v="404" actId="1076"/>
          <ac:cxnSpMkLst>
            <pc:docMk/>
            <pc:sldMk cId="2024276424" sldId="695"/>
            <ac:cxnSpMk id="3" creationId="{D9E702F5-A116-4D1E-861A-63AC38BCFFEC}"/>
          </ac:cxnSpMkLst>
        </pc:cxnChg>
        <pc:cxnChg chg="add mod">
          <ac:chgData name="Simas Dunauskas" userId="91b0b619-ebe5-4ede-9d96-63165a1eb1f7" providerId="ADAL" clId="{C148E9DC-950B-47F6-A1DC-4CE58DEBDB5E}" dt="2019-10-21T09:54:22.318" v="404" actId="1076"/>
          <ac:cxnSpMkLst>
            <pc:docMk/>
            <pc:sldMk cId="2024276424" sldId="695"/>
            <ac:cxnSpMk id="7" creationId="{C8F60BC6-30EB-4073-9649-4F4FA1AC0709}"/>
          </ac:cxnSpMkLst>
        </pc:cxnChg>
        <pc:cxnChg chg="add mod">
          <ac:chgData name="Simas Dunauskas" userId="91b0b619-ebe5-4ede-9d96-63165a1eb1f7" providerId="ADAL" clId="{C148E9DC-950B-47F6-A1DC-4CE58DEBDB5E}" dt="2019-10-21T09:55:46.087" v="413" actId="14100"/>
          <ac:cxnSpMkLst>
            <pc:docMk/>
            <pc:sldMk cId="2024276424" sldId="695"/>
            <ac:cxnSpMk id="9" creationId="{25ADC312-D624-4B4B-8FBF-B4AC15F36506}"/>
          </ac:cxnSpMkLst>
        </pc:cxnChg>
        <pc:cxnChg chg="del mod">
          <ac:chgData name="Simas Dunauskas" userId="91b0b619-ebe5-4ede-9d96-63165a1eb1f7" providerId="ADAL" clId="{C148E9DC-950B-47F6-A1DC-4CE58DEBDB5E}" dt="2019-10-21T09:03:56.973" v="179" actId="478"/>
          <ac:cxnSpMkLst>
            <pc:docMk/>
            <pc:sldMk cId="2024276424" sldId="695"/>
            <ac:cxnSpMk id="16" creationId="{02313DB4-BAFB-4D5B-89C6-C1C5801F8F7A}"/>
          </ac:cxnSpMkLst>
        </pc:cxnChg>
      </pc:sldChg>
      <pc:sldChg chg="delSp modSp">
        <pc:chgData name="Simas Dunauskas" userId="91b0b619-ebe5-4ede-9d96-63165a1eb1f7" providerId="ADAL" clId="{C148E9DC-950B-47F6-A1DC-4CE58DEBDB5E}" dt="2019-10-21T10:01:44.726" v="466" actId="1076"/>
        <pc:sldMkLst>
          <pc:docMk/>
          <pc:sldMk cId="248117975" sldId="696"/>
        </pc:sldMkLst>
        <pc:spChg chg="mod">
          <ac:chgData name="Simas Dunauskas" userId="91b0b619-ebe5-4ede-9d96-63165a1eb1f7" providerId="ADAL" clId="{C148E9DC-950B-47F6-A1DC-4CE58DEBDB5E}" dt="2019-10-21T09:59:50.543" v="450" actId="114"/>
          <ac:spMkLst>
            <pc:docMk/>
            <pc:sldMk cId="248117975" sldId="696"/>
            <ac:spMk id="8" creationId="{777E19C1-E036-4303-BE28-AB6E4CA3A41F}"/>
          </ac:spMkLst>
        </pc:spChg>
        <pc:spChg chg="mod">
          <ac:chgData name="Simas Dunauskas" userId="91b0b619-ebe5-4ede-9d96-63165a1eb1f7" providerId="ADAL" clId="{C148E9DC-950B-47F6-A1DC-4CE58DEBDB5E}" dt="2019-10-21T10:00:11.399" v="454" actId="1076"/>
          <ac:spMkLst>
            <pc:docMk/>
            <pc:sldMk cId="248117975" sldId="696"/>
            <ac:spMk id="9" creationId="{CAC27C6C-F3AA-4685-97A9-E2FB81FAD26A}"/>
          </ac:spMkLst>
        </pc:spChg>
        <pc:spChg chg="del">
          <ac:chgData name="Simas Dunauskas" userId="91b0b619-ebe5-4ede-9d96-63165a1eb1f7" providerId="ADAL" clId="{C148E9DC-950B-47F6-A1DC-4CE58DEBDB5E}" dt="2019-10-21T09:59:58.323" v="451" actId="478"/>
          <ac:spMkLst>
            <pc:docMk/>
            <pc:sldMk cId="248117975" sldId="696"/>
            <ac:spMk id="11" creationId="{5FE261E5-3355-4DDB-BB9C-813D95C19A33}"/>
          </ac:spMkLst>
        </pc:spChg>
        <pc:spChg chg="del">
          <ac:chgData name="Simas Dunauskas" userId="91b0b619-ebe5-4ede-9d96-63165a1eb1f7" providerId="ADAL" clId="{C148E9DC-950B-47F6-A1DC-4CE58DEBDB5E}" dt="2019-10-21T10:00:14.248" v="455" actId="478"/>
          <ac:spMkLst>
            <pc:docMk/>
            <pc:sldMk cId="248117975" sldId="696"/>
            <ac:spMk id="13" creationId="{14D5A403-73A3-4758-A6D5-1342B2B5C95D}"/>
          </ac:spMkLst>
        </pc:spChg>
        <pc:spChg chg="mod">
          <ac:chgData name="Simas Dunauskas" userId="91b0b619-ebe5-4ede-9d96-63165a1eb1f7" providerId="ADAL" clId="{C148E9DC-950B-47F6-A1DC-4CE58DEBDB5E}" dt="2019-10-21T10:00:25.308" v="457" actId="1076"/>
          <ac:spMkLst>
            <pc:docMk/>
            <pc:sldMk cId="248117975" sldId="696"/>
            <ac:spMk id="15" creationId="{A2DE4662-C427-4D83-9B7F-BBF3C93F87FD}"/>
          </ac:spMkLst>
        </pc:spChg>
        <pc:spChg chg="mod">
          <ac:chgData name="Simas Dunauskas" userId="91b0b619-ebe5-4ede-9d96-63165a1eb1f7" providerId="ADAL" clId="{C148E9DC-950B-47F6-A1DC-4CE58DEBDB5E}" dt="2019-10-21T10:01:44.726" v="466" actId="1076"/>
          <ac:spMkLst>
            <pc:docMk/>
            <pc:sldMk cId="248117975" sldId="696"/>
            <ac:spMk id="16" creationId="{0922547C-72C9-4ED3-B6C9-3B50C3DBFE6C}"/>
          </ac:spMkLst>
        </pc:spChg>
        <pc:spChg chg="del">
          <ac:chgData name="Simas Dunauskas" userId="91b0b619-ebe5-4ede-9d96-63165a1eb1f7" providerId="ADAL" clId="{C148E9DC-950B-47F6-A1DC-4CE58DEBDB5E}" dt="2019-10-21T10:00:16.199" v="456" actId="478"/>
          <ac:spMkLst>
            <pc:docMk/>
            <pc:sldMk cId="248117975" sldId="696"/>
            <ac:spMk id="18" creationId="{785F0325-E91A-494D-95DF-85AB3A649AA1}"/>
          </ac:spMkLst>
        </pc:spChg>
        <pc:picChg chg="mod">
          <ac:chgData name="Simas Dunauskas" userId="91b0b619-ebe5-4ede-9d96-63165a1eb1f7" providerId="ADAL" clId="{C148E9DC-950B-47F6-A1DC-4CE58DEBDB5E}" dt="2019-10-21T10:00:11.399" v="454" actId="1076"/>
          <ac:picMkLst>
            <pc:docMk/>
            <pc:sldMk cId="248117975" sldId="696"/>
            <ac:picMk id="10" creationId="{F8141EF0-585F-493E-9C2B-388333713889}"/>
          </ac:picMkLst>
        </pc:picChg>
        <pc:picChg chg="del">
          <ac:chgData name="Simas Dunauskas" userId="91b0b619-ebe5-4ede-9d96-63165a1eb1f7" providerId="ADAL" clId="{C148E9DC-950B-47F6-A1DC-4CE58DEBDB5E}" dt="2019-10-21T09:59:58.323" v="451" actId="478"/>
          <ac:picMkLst>
            <pc:docMk/>
            <pc:sldMk cId="248117975" sldId="696"/>
            <ac:picMk id="12" creationId="{240F4B2A-B054-4870-80DC-732EAF2B9654}"/>
          </ac:picMkLst>
        </pc:picChg>
        <pc:picChg chg="del">
          <ac:chgData name="Simas Dunauskas" userId="91b0b619-ebe5-4ede-9d96-63165a1eb1f7" providerId="ADAL" clId="{C148E9DC-950B-47F6-A1DC-4CE58DEBDB5E}" dt="2019-10-21T10:00:14.248" v="455" actId="478"/>
          <ac:picMkLst>
            <pc:docMk/>
            <pc:sldMk cId="248117975" sldId="696"/>
            <ac:picMk id="14" creationId="{729E22E1-71DA-417F-A16F-9A2170937F89}"/>
          </ac:picMkLst>
        </pc:picChg>
        <pc:picChg chg="mod">
          <ac:chgData name="Simas Dunauskas" userId="91b0b619-ebe5-4ede-9d96-63165a1eb1f7" providerId="ADAL" clId="{C148E9DC-950B-47F6-A1DC-4CE58DEBDB5E}" dt="2019-10-21T10:00:25.308" v="457" actId="1076"/>
          <ac:picMkLst>
            <pc:docMk/>
            <pc:sldMk cId="248117975" sldId="696"/>
            <ac:picMk id="17" creationId="{D0059036-6F35-4BA6-BC35-454C55806687}"/>
          </ac:picMkLst>
        </pc:picChg>
        <pc:picChg chg="del">
          <ac:chgData name="Simas Dunauskas" userId="91b0b619-ebe5-4ede-9d96-63165a1eb1f7" providerId="ADAL" clId="{C148E9DC-950B-47F6-A1DC-4CE58DEBDB5E}" dt="2019-10-21T10:00:16.199" v="456" actId="478"/>
          <ac:picMkLst>
            <pc:docMk/>
            <pc:sldMk cId="248117975" sldId="696"/>
            <ac:picMk id="19" creationId="{0BFFA88F-9D91-4EC0-AE7D-F032A041FB99}"/>
          </ac:picMkLst>
        </pc:picChg>
      </pc:sldChg>
      <pc:sldChg chg="addSp delSp modSp">
        <pc:chgData name="Simas Dunauskas" userId="91b0b619-ebe5-4ede-9d96-63165a1eb1f7" providerId="ADAL" clId="{C148E9DC-950B-47F6-A1DC-4CE58DEBDB5E}" dt="2019-11-05T14:02:30.841" v="548" actId="1076"/>
        <pc:sldMkLst>
          <pc:docMk/>
          <pc:sldMk cId="1491286005" sldId="697"/>
        </pc:sldMkLst>
        <pc:spChg chg="mod">
          <ac:chgData name="Simas Dunauskas" userId="91b0b619-ebe5-4ede-9d96-63165a1eb1f7" providerId="ADAL" clId="{C148E9DC-950B-47F6-A1DC-4CE58DEBDB5E}" dt="2019-11-05T14:02:30.841" v="548" actId="1076"/>
          <ac:spMkLst>
            <pc:docMk/>
            <pc:sldMk cId="1491286005" sldId="697"/>
            <ac:spMk id="13" creationId="{B696CE66-6FE9-4071-854B-DBCBD372B974}"/>
          </ac:spMkLst>
        </pc:spChg>
        <pc:spChg chg="mod">
          <ac:chgData name="Simas Dunauskas" userId="91b0b619-ebe5-4ede-9d96-63165a1eb1f7" providerId="ADAL" clId="{C148E9DC-950B-47F6-A1DC-4CE58DEBDB5E}" dt="2019-11-05T13:48:19.102" v="502" actId="20577"/>
          <ac:spMkLst>
            <pc:docMk/>
            <pc:sldMk cId="1491286005" sldId="697"/>
            <ac:spMk id="34" creationId="{E6BD7307-B89D-46C0-8BF9-E64C35331A08}"/>
          </ac:spMkLst>
        </pc:spChg>
        <pc:graphicFrameChg chg="add del">
          <ac:chgData name="Simas Dunauskas" userId="91b0b619-ebe5-4ede-9d96-63165a1eb1f7" providerId="ADAL" clId="{C148E9DC-950B-47F6-A1DC-4CE58DEBDB5E}" dt="2019-11-05T13:53:31.646" v="504"/>
          <ac:graphicFrameMkLst>
            <pc:docMk/>
            <pc:sldMk cId="1491286005" sldId="697"/>
            <ac:graphicFrameMk id="3" creationId="{2C901FDC-BF8F-43D9-81B7-F6AED6125FC9}"/>
          </ac:graphicFrameMkLst>
        </pc:graphicFrameChg>
        <pc:picChg chg="mod">
          <ac:chgData name="Simas Dunauskas" userId="91b0b619-ebe5-4ede-9d96-63165a1eb1f7" providerId="ADAL" clId="{C148E9DC-950B-47F6-A1DC-4CE58DEBDB5E}" dt="2019-11-05T14:02:27.440" v="547" actId="1076"/>
          <ac:picMkLst>
            <pc:docMk/>
            <pc:sldMk cId="1491286005" sldId="697"/>
            <ac:picMk id="2" creationId="{00000000-0000-0000-0000-000000000000}"/>
          </ac:picMkLst>
        </pc:picChg>
      </pc:sldChg>
      <pc:sldChg chg="modSp del">
        <pc:chgData name="Simas Dunauskas" userId="91b0b619-ebe5-4ede-9d96-63165a1eb1f7" providerId="ADAL" clId="{C148E9DC-950B-47F6-A1DC-4CE58DEBDB5E}" dt="2019-11-19T08:26:31.796" v="754" actId="2696"/>
        <pc:sldMkLst>
          <pc:docMk/>
          <pc:sldMk cId="2119786919" sldId="698"/>
        </pc:sldMkLst>
        <pc:spChg chg="mod">
          <ac:chgData name="Simas Dunauskas" userId="91b0b619-ebe5-4ede-9d96-63165a1eb1f7" providerId="ADAL" clId="{C148E9DC-950B-47F6-A1DC-4CE58DEBDB5E}" dt="2019-11-19T08:08:24.356" v="706"/>
          <ac:spMkLst>
            <pc:docMk/>
            <pc:sldMk cId="2119786919" sldId="698"/>
            <ac:spMk id="34" creationId="{E6BD7307-B89D-46C0-8BF9-E64C35331A08}"/>
          </ac:spMkLst>
        </pc:spChg>
      </pc:sldChg>
      <pc:sldChg chg="addSp delSp modSp">
        <pc:chgData name="Simas Dunauskas" userId="91b0b619-ebe5-4ede-9d96-63165a1eb1f7" providerId="ADAL" clId="{C148E9DC-950B-47F6-A1DC-4CE58DEBDB5E}" dt="2019-11-19T08:25:07.817" v="753" actId="20577"/>
        <pc:sldMkLst>
          <pc:docMk/>
          <pc:sldMk cId="1555887817" sldId="699"/>
        </pc:sldMkLst>
        <pc:spChg chg="mod">
          <ac:chgData name="Simas Dunauskas" userId="91b0b619-ebe5-4ede-9d96-63165a1eb1f7" providerId="ADAL" clId="{C148E9DC-950B-47F6-A1DC-4CE58DEBDB5E}" dt="2019-11-19T08:25:07.817" v="753" actId="20577"/>
          <ac:spMkLst>
            <pc:docMk/>
            <pc:sldMk cId="1555887817" sldId="699"/>
            <ac:spMk id="13" creationId="{B696CE66-6FE9-4071-854B-DBCBD372B974}"/>
          </ac:spMkLst>
        </pc:spChg>
        <pc:spChg chg="mod">
          <ac:chgData name="Simas Dunauskas" userId="91b0b619-ebe5-4ede-9d96-63165a1eb1f7" providerId="ADAL" clId="{C148E9DC-950B-47F6-A1DC-4CE58DEBDB5E}" dt="2019-11-19T08:13:47.057" v="714" actId="20577"/>
          <ac:spMkLst>
            <pc:docMk/>
            <pc:sldMk cId="1555887817" sldId="699"/>
            <ac:spMk id="34" creationId="{E6BD7307-B89D-46C0-8BF9-E64C35331A08}"/>
          </ac:spMkLst>
        </pc:spChg>
        <pc:graphicFrameChg chg="add del">
          <ac:chgData name="Simas Dunauskas" userId="91b0b619-ebe5-4ede-9d96-63165a1eb1f7" providerId="ADAL" clId="{C148E9DC-950B-47F6-A1DC-4CE58DEBDB5E}" dt="2019-11-19T08:18:14.531" v="716"/>
          <ac:graphicFrameMkLst>
            <pc:docMk/>
            <pc:sldMk cId="1555887817" sldId="699"/>
            <ac:graphicFrameMk id="3" creationId="{1D6B2856-7BD0-4D11-9D15-8928653DB704}"/>
          </ac:graphicFrameMkLst>
        </pc:graphicFrameChg>
      </pc:sldChg>
      <pc:sldChg chg="addSp delSp modSp">
        <pc:chgData name="Simas Dunauskas" userId="91b0b619-ebe5-4ede-9d96-63165a1eb1f7" providerId="ADAL" clId="{C148E9DC-950B-47F6-A1DC-4CE58DEBDB5E}" dt="2019-12-02T08:51:42.986" v="1006" actId="1076"/>
        <pc:sldMkLst>
          <pc:docMk/>
          <pc:sldMk cId="1696227525" sldId="700"/>
        </pc:sldMkLst>
        <pc:spChg chg="add del mod">
          <ac:chgData name="Simas Dunauskas" userId="91b0b619-ebe5-4ede-9d96-63165a1eb1f7" providerId="ADAL" clId="{C148E9DC-950B-47F6-A1DC-4CE58DEBDB5E}" dt="2019-12-02T08:47:16.120" v="853"/>
          <ac:spMkLst>
            <pc:docMk/>
            <pc:sldMk cId="1696227525" sldId="700"/>
            <ac:spMk id="4" creationId="{165FA35C-7150-496C-A950-06B4B3C98C17}"/>
          </ac:spMkLst>
        </pc:spChg>
        <pc:spChg chg="add del mod">
          <ac:chgData name="Simas Dunauskas" userId="91b0b619-ebe5-4ede-9d96-63165a1eb1f7" providerId="ADAL" clId="{C148E9DC-950B-47F6-A1DC-4CE58DEBDB5E}" dt="2019-11-19T08:49:02.983" v="806" actId="478"/>
          <ac:spMkLst>
            <pc:docMk/>
            <pc:sldMk cId="1696227525" sldId="700"/>
            <ac:spMk id="4" creationId="{2E745A15-4081-41CE-962F-8895C0F4DD17}"/>
          </ac:spMkLst>
        </pc:spChg>
        <pc:spChg chg="add mod">
          <ac:chgData name="Simas Dunauskas" userId="91b0b619-ebe5-4ede-9d96-63165a1eb1f7" providerId="ADAL" clId="{C148E9DC-950B-47F6-A1DC-4CE58DEBDB5E}" dt="2019-12-02T08:47:44.612" v="941" actId="20577"/>
          <ac:spMkLst>
            <pc:docMk/>
            <pc:sldMk cId="1696227525" sldId="700"/>
            <ac:spMk id="6" creationId="{AB54B3DD-0F2D-48E3-867A-36FA4CC744DF}"/>
          </ac:spMkLst>
        </pc:spChg>
        <pc:spChg chg="mod">
          <ac:chgData name="Simas Dunauskas" userId="91b0b619-ebe5-4ede-9d96-63165a1eb1f7" providerId="ADAL" clId="{C148E9DC-950B-47F6-A1DC-4CE58DEBDB5E}" dt="2019-12-02T08:48:22.753" v="994" actId="207"/>
          <ac:spMkLst>
            <pc:docMk/>
            <pc:sldMk cId="1696227525" sldId="700"/>
            <ac:spMk id="8" creationId="{777E19C1-E036-4303-BE28-AB6E4CA3A41F}"/>
          </ac:spMkLst>
        </pc:spChg>
        <pc:spChg chg="del">
          <ac:chgData name="Simas Dunauskas" userId="91b0b619-ebe5-4ede-9d96-63165a1eb1f7" providerId="ADAL" clId="{C148E9DC-950B-47F6-A1DC-4CE58DEBDB5E}" dt="2019-11-19T08:39:02.197" v="788" actId="478"/>
          <ac:spMkLst>
            <pc:docMk/>
            <pc:sldMk cId="1696227525" sldId="700"/>
            <ac:spMk id="9" creationId="{CAC27C6C-F3AA-4685-97A9-E2FB81FAD26A}"/>
          </ac:spMkLst>
        </pc:spChg>
        <pc:spChg chg="del">
          <ac:chgData name="Simas Dunauskas" userId="91b0b619-ebe5-4ede-9d96-63165a1eb1f7" providerId="ADAL" clId="{C148E9DC-950B-47F6-A1DC-4CE58DEBDB5E}" dt="2019-11-19T08:39:07.984" v="793" actId="478"/>
          <ac:spMkLst>
            <pc:docMk/>
            <pc:sldMk cId="1696227525" sldId="700"/>
            <ac:spMk id="11" creationId="{5FE261E5-3355-4DDB-BB9C-813D95C19A33}"/>
          </ac:spMkLst>
        </pc:spChg>
        <pc:spChg chg="del">
          <ac:chgData name="Simas Dunauskas" userId="91b0b619-ebe5-4ede-9d96-63165a1eb1f7" providerId="ADAL" clId="{C148E9DC-950B-47F6-A1DC-4CE58DEBDB5E}" dt="2019-11-19T08:39:07.984" v="793" actId="478"/>
          <ac:spMkLst>
            <pc:docMk/>
            <pc:sldMk cId="1696227525" sldId="700"/>
            <ac:spMk id="13" creationId="{14D5A403-73A3-4758-A6D5-1342B2B5C95D}"/>
          </ac:spMkLst>
        </pc:spChg>
        <pc:spChg chg="del">
          <ac:chgData name="Simas Dunauskas" userId="91b0b619-ebe5-4ede-9d96-63165a1eb1f7" providerId="ADAL" clId="{C148E9DC-950B-47F6-A1DC-4CE58DEBDB5E}" dt="2019-11-19T08:39:07.984" v="793" actId="478"/>
          <ac:spMkLst>
            <pc:docMk/>
            <pc:sldMk cId="1696227525" sldId="700"/>
            <ac:spMk id="15" creationId="{A2DE4662-C427-4D83-9B7F-BBF3C93F87FD}"/>
          </ac:spMkLst>
        </pc:spChg>
        <pc:spChg chg="del">
          <ac:chgData name="Simas Dunauskas" userId="91b0b619-ebe5-4ede-9d96-63165a1eb1f7" providerId="ADAL" clId="{C148E9DC-950B-47F6-A1DC-4CE58DEBDB5E}" dt="2019-11-19T08:38:29.554" v="765"/>
          <ac:spMkLst>
            <pc:docMk/>
            <pc:sldMk cId="1696227525" sldId="700"/>
            <ac:spMk id="16" creationId="{0922547C-72C9-4ED3-B6C9-3B50C3DBFE6C}"/>
          </ac:spMkLst>
        </pc:spChg>
        <pc:spChg chg="del">
          <ac:chgData name="Simas Dunauskas" userId="91b0b619-ebe5-4ede-9d96-63165a1eb1f7" providerId="ADAL" clId="{C148E9DC-950B-47F6-A1DC-4CE58DEBDB5E}" dt="2019-11-19T08:39:07.984" v="793" actId="478"/>
          <ac:spMkLst>
            <pc:docMk/>
            <pc:sldMk cId="1696227525" sldId="700"/>
            <ac:spMk id="18" creationId="{785F0325-E91A-494D-95DF-85AB3A649AA1}"/>
          </ac:spMkLst>
        </pc:spChg>
        <pc:picChg chg="add mod">
          <ac:chgData name="Simas Dunauskas" userId="91b0b619-ebe5-4ede-9d96-63165a1eb1f7" providerId="ADAL" clId="{C148E9DC-950B-47F6-A1DC-4CE58DEBDB5E}" dt="2019-12-02T08:51:42.986" v="1006" actId="1076"/>
          <ac:picMkLst>
            <pc:docMk/>
            <pc:sldMk cId="1696227525" sldId="700"/>
            <ac:picMk id="2" creationId="{1EE75BA3-1C89-4A55-AD45-7E28E0762A5F}"/>
          </ac:picMkLst>
        </pc:picChg>
        <pc:picChg chg="add del mod">
          <ac:chgData name="Simas Dunauskas" userId="91b0b619-ebe5-4ede-9d96-63165a1eb1f7" providerId="ADAL" clId="{C148E9DC-950B-47F6-A1DC-4CE58DEBDB5E}" dt="2019-11-19T08:49:01.718" v="805" actId="478"/>
          <ac:picMkLst>
            <pc:docMk/>
            <pc:sldMk cId="1696227525" sldId="700"/>
            <ac:picMk id="2" creationId="{DB429CBA-0B77-44F7-86CA-FD734CE21E37}"/>
          </ac:picMkLst>
        </pc:picChg>
        <pc:picChg chg="add del mod">
          <ac:chgData name="Simas Dunauskas" userId="91b0b619-ebe5-4ede-9d96-63165a1eb1f7" providerId="ADAL" clId="{C148E9DC-950B-47F6-A1DC-4CE58DEBDB5E}" dt="2019-12-02T08:51:04.531" v="996" actId="478"/>
          <ac:picMkLst>
            <pc:docMk/>
            <pc:sldMk cId="1696227525" sldId="700"/>
            <ac:picMk id="3" creationId="{AC82B7B0-87F9-4093-9813-EB7890775FE6}"/>
          </ac:picMkLst>
        </pc:picChg>
        <pc:picChg chg="add del mod">
          <ac:chgData name="Simas Dunauskas" userId="91b0b619-ebe5-4ede-9d96-63165a1eb1f7" providerId="ADAL" clId="{C148E9DC-950B-47F6-A1DC-4CE58DEBDB5E}" dt="2019-12-02T08:46:46.775" v="848"/>
          <ac:picMkLst>
            <pc:docMk/>
            <pc:sldMk cId="1696227525" sldId="700"/>
            <ac:picMk id="5" creationId="{D3FF0EC8-24BB-41AB-BE65-39DE63C6F073}"/>
          </ac:picMkLst>
        </pc:picChg>
        <pc:picChg chg="add mod">
          <ac:chgData name="Simas Dunauskas" userId="91b0b619-ebe5-4ede-9d96-63165a1eb1f7" providerId="ADAL" clId="{C148E9DC-950B-47F6-A1DC-4CE58DEBDB5E}" dt="2019-12-02T08:51:42.986" v="1006" actId="1076"/>
          <ac:picMkLst>
            <pc:docMk/>
            <pc:sldMk cId="1696227525" sldId="700"/>
            <ac:picMk id="7" creationId="{41E5A31A-A7CC-4F22-999B-2E12565252EB}"/>
          </ac:picMkLst>
        </pc:picChg>
        <pc:picChg chg="del">
          <ac:chgData name="Simas Dunauskas" userId="91b0b619-ebe5-4ede-9d96-63165a1eb1f7" providerId="ADAL" clId="{C148E9DC-950B-47F6-A1DC-4CE58DEBDB5E}" dt="2019-11-19T08:39:00.257" v="787" actId="478"/>
          <ac:picMkLst>
            <pc:docMk/>
            <pc:sldMk cId="1696227525" sldId="700"/>
            <ac:picMk id="10" creationId="{F8141EF0-585F-493E-9C2B-388333713889}"/>
          </ac:picMkLst>
        </pc:picChg>
        <pc:picChg chg="del">
          <ac:chgData name="Simas Dunauskas" userId="91b0b619-ebe5-4ede-9d96-63165a1eb1f7" providerId="ADAL" clId="{C148E9DC-950B-47F6-A1DC-4CE58DEBDB5E}" dt="2019-11-19T08:39:03.473" v="789" actId="478"/>
          <ac:picMkLst>
            <pc:docMk/>
            <pc:sldMk cId="1696227525" sldId="700"/>
            <ac:picMk id="12" creationId="{240F4B2A-B054-4870-80DC-732EAF2B9654}"/>
          </ac:picMkLst>
        </pc:picChg>
        <pc:picChg chg="del">
          <ac:chgData name="Simas Dunauskas" userId="91b0b619-ebe5-4ede-9d96-63165a1eb1f7" providerId="ADAL" clId="{C148E9DC-950B-47F6-A1DC-4CE58DEBDB5E}" dt="2019-11-19T08:39:04.601" v="790" actId="478"/>
          <ac:picMkLst>
            <pc:docMk/>
            <pc:sldMk cId="1696227525" sldId="700"/>
            <ac:picMk id="14" creationId="{729E22E1-71DA-417F-A16F-9A2170937F89}"/>
          </ac:picMkLst>
        </pc:picChg>
        <pc:picChg chg="del">
          <ac:chgData name="Simas Dunauskas" userId="91b0b619-ebe5-4ede-9d96-63165a1eb1f7" providerId="ADAL" clId="{C148E9DC-950B-47F6-A1DC-4CE58DEBDB5E}" dt="2019-11-19T08:39:05.272" v="791" actId="478"/>
          <ac:picMkLst>
            <pc:docMk/>
            <pc:sldMk cId="1696227525" sldId="700"/>
            <ac:picMk id="17" creationId="{D0059036-6F35-4BA6-BC35-454C55806687}"/>
          </ac:picMkLst>
        </pc:picChg>
        <pc:picChg chg="del">
          <ac:chgData name="Simas Dunauskas" userId="91b0b619-ebe5-4ede-9d96-63165a1eb1f7" providerId="ADAL" clId="{C148E9DC-950B-47F6-A1DC-4CE58DEBDB5E}" dt="2019-11-19T08:39:06.074" v="792" actId="478"/>
          <ac:picMkLst>
            <pc:docMk/>
            <pc:sldMk cId="1696227525" sldId="700"/>
            <ac:picMk id="19" creationId="{0BFFA88F-9D91-4EC0-AE7D-F032A041FB99}"/>
          </ac:picMkLst>
        </pc:picChg>
      </pc:sldChg>
      <pc:sldChg chg="addSp delSp modSp">
        <pc:chgData name="Simas Dunauskas" userId="91b0b619-ebe5-4ede-9d96-63165a1eb1f7" providerId="ADAL" clId="{C148E9DC-950B-47F6-A1DC-4CE58DEBDB5E}" dt="2019-11-19T08:52:11.939" v="836" actId="14100"/>
        <pc:sldMkLst>
          <pc:docMk/>
          <pc:sldMk cId="3230892086" sldId="701"/>
        </pc:sldMkLst>
        <pc:spChg chg="mod">
          <ac:chgData name="Simas Dunauskas" userId="91b0b619-ebe5-4ede-9d96-63165a1eb1f7" providerId="ADAL" clId="{C148E9DC-950B-47F6-A1DC-4CE58DEBDB5E}" dt="2019-11-19T08:50:22.353" v="817" actId="20577"/>
          <ac:spMkLst>
            <pc:docMk/>
            <pc:sldMk cId="3230892086" sldId="701"/>
            <ac:spMk id="8" creationId="{777E19C1-E036-4303-BE28-AB6E4CA3A41F}"/>
          </ac:spMkLst>
        </pc:spChg>
        <pc:picChg chg="add mod">
          <ac:chgData name="Simas Dunauskas" userId="91b0b619-ebe5-4ede-9d96-63165a1eb1f7" providerId="ADAL" clId="{C148E9DC-950B-47F6-A1DC-4CE58DEBDB5E}" dt="2019-11-19T08:51:50.105" v="832" actId="1076"/>
          <ac:picMkLst>
            <pc:docMk/>
            <pc:sldMk cId="3230892086" sldId="701"/>
            <ac:picMk id="2" creationId="{63CC242B-49CC-4B05-91BA-BEEC51FBE093}"/>
          </ac:picMkLst>
        </pc:picChg>
        <pc:picChg chg="del">
          <ac:chgData name="Simas Dunauskas" userId="91b0b619-ebe5-4ede-9d96-63165a1eb1f7" providerId="ADAL" clId="{C148E9DC-950B-47F6-A1DC-4CE58DEBDB5E}" dt="2019-11-19T08:50:25.832" v="819" actId="478"/>
          <ac:picMkLst>
            <pc:docMk/>
            <pc:sldMk cId="3230892086" sldId="701"/>
            <ac:picMk id="3" creationId="{AC82B7B0-87F9-4093-9813-EB7890775FE6}"/>
          </ac:picMkLst>
        </pc:picChg>
        <pc:picChg chg="add mod">
          <ac:chgData name="Simas Dunauskas" userId="91b0b619-ebe5-4ede-9d96-63165a1eb1f7" providerId="ADAL" clId="{C148E9DC-950B-47F6-A1DC-4CE58DEBDB5E}" dt="2019-11-19T08:52:11.939" v="836" actId="14100"/>
          <ac:picMkLst>
            <pc:docMk/>
            <pc:sldMk cId="3230892086" sldId="701"/>
            <ac:picMk id="4" creationId="{E34B78DC-A817-4062-A77F-99F92EFC4A8B}"/>
          </ac:picMkLst>
        </pc:picChg>
        <pc:picChg chg="del">
          <ac:chgData name="Simas Dunauskas" userId="91b0b619-ebe5-4ede-9d96-63165a1eb1f7" providerId="ADAL" clId="{C148E9DC-950B-47F6-A1DC-4CE58DEBDB5E}" dt="2019-11-19T08:50:25.294" v="818" actId="478"/>
          <ac:picMkLst>
            <pc:docMk/>
            <pc:sldMk cId="3230892086" sldId="701"/>
            <ac:picMk id="5" creationId="{D3FF0EC8-24BB-41AB-BE65-39DE63C6F073}"/>
          </ac:picMkLst>
        </pc:picChg>
      </pc:sldChg>
      <pc:sldChg chg="addSp delSp modSp">
        <pc:chgData name="Simas Dunauskas" userId="91b0b619-ebe5-4ede-9d96-63165a1eb1f7" providerId="ADAL" clId="{C148E9DC-950B-47F6-A1DC-4CE58DEBDB5E}" dt="2019-11-19T08:54:43.829" v="842" actId="14100"/>
        <pc:sldMkLst>
          <pc:docMk/>
          <pc:sldMk cId="3544232671" sldId="702"/>
        </pc:sldMkLst>
        <pc:spChg chg="mod">
          <ac:chgData name="Simas Dunauskas" userId="91b0b619-ebe5-4ede-9d96-63165a1eb1f7" providerId="ADAL" clId="{C148E9DC-950B-47F6-A1DC-4CE58DEBDB5E}" dt="2019-11-19T08:51:06.981" v="827" actId="20577"/>
          <ac:spMkLst>
            <pc:docMk/>
            <pc:sldMk cId="3544232671" sldId="702"/>
            <ac:spMk id="8" creationId="{777E19C1-E036-4303-BE28-AB6E4CA3A41F}"/>
          </ac:spMkLst>
        </pc:spChg>
        <pc:picChg chg="add mod">
          <ac:chgData name="Simas Dunauskas" userId="91b0b619-ebe5-4ede-9d96-63165a1eb1f7" providerId="ADAL" clId="{C148E9DC-950B-47F6-A1DC-4CE58DEBDB5E}" dt="2019-11-19T08:54:15.908" v="839" actId="1076"/>
          <ac:picMkLst>
            <pc:docMk/>
            <pc:sldMk cId="3544232671" sldId="702"/>
            <ac:picMk id="2" creationId="{962AC845-CAB9-45D4-BC1C-8E7D2C98BA78}"/>
          </ac:picMkLst>
        </pc:picChg>
        <pc:picChg chg="del">
          <ac:chgData name="Simas Dunauskas" userId="91b0b619-ebe5-4ede-9d96-63165a1eb1f7" providerId="ADAL" clId="{C148E9DC-950B-47F6-A1DC-4CE58DEBDB5E}" dt="2019-11-19T08:51:11.105" v="829" actId="478"/>
          <ac:picMkLst>
            <pc:docMk/>
            <pc:sldMk cId="3544232671" sldId="702"/>
            <ac:picMk id="3" creationId="{AC82B7B0-87F9-4093-9813-EB7890775FE6}"/>
          </ac:picMkLst>
        </pc:picChg>
        <pc:picChg chg="add mod">
          <ac:chgData name="Simas Dunauskas" userId="91b0b619-ebe5-4ede-9d96-63165a1eb1f7" providerId="ADAL" clId="{C148E9DC-950B-47F6-A1DC-4CE58DEBDB5E}" dt="2019-11-19T08:54:43.829" v="842" actId="14100"/>
          <ac:picMkLst>
            <pc:docMk/>
            <pc:sldMk cId="3544232671" sldId="702"/>
            <ac:picMk id="4" creationId="{FEDD78C2-BD10-4457-A08C-210C59A99F25}"/>
          </ac:picMkLst>
        </pc:picChg>
        <pc:picChg chg="del">
          <ac:chgData name="Simas Dunauskas" userId="91b0b619-ebe5-4ede-9d96-63165a1eb1f7" providerId="ADAL" clId="{C148E9DC-950B-47F6-A1DC-4CE58DEBDB5E}" dt="2019-11-19T08:51:10.576" v="828" actId="478"/>
          <ac:picMkLst>
            <pc:docMk/>
            <pc:sldMk cId="3544232671" sldId="702"/>
            <ac:picMk id="5" creationId="{D3FF0EC8-24BB-41AB-BE65-39DE63C6F073}"/>
          </ac:picMkLst>
        </pc:picChg>
      </pc:sldChg>
    </pc:docChg>
  </pc:docChgLst>
  <pc:docChgLst>
    <pc:chgData name="Simas Dunauskas" userId="91b0b619-ebe5-4ede-9d96-63165a1eb1f7" providerId="ADAL" clId="{689D6FAD-A10E-4602-9997-D6E776D5A4F4}"/>
    <pc:docChg chg="undo custSel delSld modSld">
      <pc:chgData name="Simas Dunauskas" userId="91b0b619-ebe5-4ede-9d96-63165a1eb1f7" providerId="ADAL" clId="{689D6FAD-A10E-4602-9997-D6E776D5A4F4}" dt="2019-12-05T17:04:55.171" v="600" actId="1076"/>
      <pc:docMkLst>
        <pc:docMk/>
      </pc:docMkLst>
      <pc:sldChg chg="addSp delSp modSp">
        <pc:chgData name="Simas Dunauskas" userId="91b0b619-ebe5-4ede-9d96-63165a1eb1f7" providerId="ADAL" clId="{689D6FAD-A10E-4602-9997-D6E776D5A4F4}" dt="2019-12-05T16:33:29.011" v="485" actId="20577"/>
        <pc:sldMkLst>
          <pc:docMk/>
          <pc:sldMk cId="486356062" sldId="703"/>
        </pc:sldMkLst>
        <pc:spChg chg="add mod">
          <ac:chgData name="Simas Dunauskas" userId="91b0b619-ebe5-4ede-9d96-63165a1eb1f7" providerId="ADAL" clId="{689D6FAD-A10E-4602-9997-D6E776D5A4F4}" dt="2019-12-05T16:17:59.264" v="206" actId="1076"/>
          <ac:spMkLst>
            <pc:docMk/>
            <pc:sldMk cId="486356062" sldId="703"/>
            <ac:spMk id="3" creationId="{52278B4B-3824-4AC1-B292-E88412F66584}"/>
          </ac:spMkLst>
        </pc:spChg>
        <pc:spChg chg="mod">
          <ac:chgData name="Simas Dunauskas" userId="91b0b619-ebe5-4ede-9d96-63165a1eb1f7" providerId="ADAL" clId="{689D6FAD-A10E-4602-9997-D6E776D5A4F4}" dt="2019-12-05T16:33:29.011" v="485" actId="20577"/>
          <ac:spMkLst>
            <pc:docMk/>
            <pc:sldMk cId="486356062" sldId="703"/>
            <ac:spMk id="8" creationId="{777E19C1-E036-4303-BE28-AB6E4CA3A41F}"/>
          </ac:spMkLst>
        </pc:spChg>
        <pc:picChg chg="del">
          <ac:chgData name="Simas Dunauskas" userId="91b0b619-ebe5-4ede-9d96-63165a1eb1f7" providerId="ADAL" clId="{689D6FAD-A10E-4602-9997-D6E776D5A4F4}" dt="2019-12-05T14:50:49.060" v="0" actId="478"/>
          <ac:picMkLst>
            <pc:docMk/>
            <pc:sldMk cId="486356062" sldId="703"/>
            <ac:picMk id="2" creationId="{63CC242B-49CC-4B05-91BA-BEEC51FBE093}"/>
          </ac:picMkLst>
        </pc:picChg>
        <pc:picChg chg="del">
          <ac:chgData name="Simas Dunauskas" userId="91b0b619-ebe5-4ede-9d96-63165a1eb1f7" providerId="ADAL" clId="{689D6FAD-A10E-4602-9997-D6E776D5A4F4}" dt="2019-12-05T14:50:49.800" v="1" actId="478"/>
          <ac:picMkLst>
            <pc:docMk/>
            <pc:sldMk cId="486356062" sldId="703"/>
            <ac:picMk id="4" creationId="{E34B78DC-A817-4062-A77F-99F92EFC4A8B}"/>
          </ac:picMkLst>
        </pc:picChg>
      </pc:sldChg>
      <pc:sldChg chg="addSp delSp modSp">
        <pc:chgData name="Simas Dunauskas" userId="91b0b619-ebe5-4ede-9d96-63165a1eb1f7" providerId="ADAL" clId="{689D6FAD-A10E-4602-9997-D6E776D5A4F4}" dt="2019-12-05T16:35:04.648" v="523" actId="20577"/>
        <pc:sldMkLst>
          <pc:docMk/>
          <pc:sldMk cId="3044894894" sldId="704"/>
        </pc:sldMkLst>
        <pc:spChg chg="add mod">
          <ac:chgData name="Simas Dunauskas" userId="91b0b619-ebe5-4ede-9d96-63165a1eb1f7" providerId="ADAL" clId="{689D6FAD-A10E-4602-9997-D6E776D5A4F4}" dt="2019-12-05T16:35:04.648" v="523" actId="20577"/>
          <ac:spMkLst>
            <pc:docMk/>
            <pc:sldMk cId="3044894894" sldId="704"/>
            <ac:spMk id="7" creationId="{4E8AE574-DC70-4042-8370-5D241574B966}"/>
          </ac:spMkLst>
        </pc:spChg>
        <pc:spChg chg="del mod">
          <ac:chgData name="Simas Dunauskas" userId="91b0b619-ebe5-4ede-9d96-63165a1eb1f7" providerId="ADAL" clId="{689D6FAD-A10E-4602-9997-D6E776D5A4F4}" dt="2019-12-05T15:25:27.743" v="160"/>
          <ac:spMkLst>
            <pc:docMk/>
            <pc:sldMk cId="3044894894" sldId="704"/>
            <ac:spMk id="8" creationId="{777E19C1-E036-4303-BE28-AB6E4CA3A41F}"/>
          </ac:spMkLst>
        </pc:spChg>
        <pc:spChg chg="add mod">
          <ac:chgData name="Simas Dunauskas" userId="91b0b619-ebe5-4ede-9d96-63165a1eb1f7" providerId="ADAL" clId="{689D6FAD-A10E-4602-9997-D6E776D5A4F4}" dt="2019-12-05T16:23:07.681" v="280" actId="20577"/>
          <ac:spMkLst>
            <pc:docMk/>
            <pc:sldMk cId="3044894894" sldId="704"/>
            <ac:spMk id="9" creationId="{C2DD289B-C8E9-4B99-B24B-5825B39D0238}"/>
          </ac:spMkLst>
        </pc:spChg>
        <pc:picChg chg="del">
          <ac:chgData name="Simas Dunauskas" userId="91b0b619-ebe5-4ede-9d96-63165a1eb1f7" providerId="ADAL" clId="{689D6FAD-A10E-4602-9997-D6E776D5A4F4}" dt="2019-12-05T14:50:51.369" v="2" actId="478"/>
          <ac:picMkLst>
            <pc:docMk/>
            <pc:sldMk cId="3044894894" sldId="704"/>
            <ac:picMk id="2" creationId="{63CC242B-49CC-4B05-91BA-BEEC51FBE093}"/>
          </ac:picMkLst>
        </pc:picChg>
        <pc:picChg chg="del">
          <ac:chgData name="Simas Dunauskas" userId="91b0b619-ebe5-4ede-9d96-63165a1eb1f7" providerId="ADAL" clId="{689D6FAD-A10E-4602-9997-D6E776D5A4F4}" dt="2019-12-05T14:50:51.907" v="3" actId="478"/>
          <ac:picMkLst>
            <pc:docMk/>
            <pc:sldMk cId="3044894894" sldId="704"/>
            <ac:picMk id="4" creationId="{E34B78DC-A817-4062-A77F-99F92EFC4A8B}"/>
          </ac:picMkLst>
        </pc:picChg>
      </pc:sldChg>
      <pc:sldChg chg="addSp delSp modSp">
        <pc:chgData name="Simas Dunauskas" userId="91b0b619-ebe5-4ede-9d96-63165a1eb1f7" providerId="ADAL" clId="{689D6FAD-A10E-4602-9997-D6E776D5A4F4}" dt="2019-12-05T16:34:55.341" v="495" actId="20577"/>
        <pc:sldMkLst>
          <pc:docMk/>
          <pc:sldMk cId="1430214205" sldId="705"/>
        </pc:sldMkLst>
        <pc:spChg chg="del">
          <ac:chgData name="Simas Dunauskas" userId="91b0b619-ebe5-4ede-9d96-63165a1eb1f7" providerId="ADAL" clId="{689D6FAD-A10E-4602-9997-D6E776D5A4F4}" dt="2019-12-05T15:25:33.980" v="161"/>
          <ac:spMkLst>
            <pc:docMk/>
            <pc:sldMk cId="1430214205" sldId="705"/>
            <ac:spMk id="8" creationId="{777E19C1-E036-4303-BE28-AB6E4CA3A41F}"/>
          </ac:spMkLst>
        </pc:spChg>
        <pc:spChg chg="add mod">
          <ac:chgData name="Simas Dunauskas" userId="91b0b619-ebe5-4ede-9d96-63165a1eb1f7" providerId="ADAL" clId="{689D6FAD-A10E-4602-9997-D6E776D5A4F4}" dt="2019-12-05T16:34:55.341" v="495" actId="20577"/>
          <ac:spMkLst>
            <pc:docMk/>
            <pc:sldMk cId="1430214205" sldId="705"/>
            <ac:spMk id="9" creationId="{ABC6B559-5502-43A2-A25F-E609FE990065}"/>
          </ac:spMkLst>
        </pc:spChg>
        <pc:spChg chg="add mod">
          <ac:chgData name="Simas Dunauskas" userId="91b0b619-ebe5-4ede-9d96-63165a1eb1f7" providerId="ADAL" clId="{689D6FAD-A10E-4602-9997-D6E776D5A4F4}" dt="2019-12-05T16:32:23.329" v="457" actId="20577"/>
          <ac:spMkLst>
            <pc:docMk/>
            <pc:sldMk cId="1430214205" sldId="705"/>
            <ac:spMk id="10" creationId="{76265812-3420-4217-B01C-FBFD37B02BB3}"/>
          </ac:spMkLst>
        </pc:spChg>
        <pc:picChg chg="del">
          <ac:chgData name="Simas Dunauskas" userId="91b0b619-ebe5-4ede-9d96-63165a1eb1f7" providerId="ADAL" clId="{689D6FAD-A10E-4602-9997-D6E776D5A4F4}" dt="2019-12-05T14:50:53.628" v="4" actId="478"/>
          <ac:picMkLst>
            <pc:docMk/>
            <pc:sldMk cId="1430214205" sldId="705"/>
            <ac:picMk id="2" creationId="{63CC242B-49CC-4B05-91BA-BEEC51FBE093}"/>
          </ac:picMkLst>
        </pc:picChg>
        <pc:picChg chg="del">
          <ac:chgData name="Simas Dunauskas" userId="91b0b619-ebe5-4ede-9d96-63165a1eb1f7" providerId="ADAL" clId="{689D6FAD-A10E-4602-9997-D6E776D5A4F4}" dt="2019-12-05T14:50:54.131" v="5" actId="478"/>
          <ac:picMkLst>
            <pc:docMk/>
            <pc:sldMk cId="1430214205" sldId="705"/>
            <ac:picMk id="4" creationId="{E34B78DC-A817-4062-A77F-99F92EFC4A8B}"/>
          </ac:picMkLst>
        </pc:picChg>
        <pc:picChg chg="add">
          <ac:chgData name="Simas Dunauskas" userId="91b0b619-ebe5-4ede-9d96-63165a1eb1f7" providerId="ADAL" clId="{689D6FAD-A10E-4602-9997-D6E776D5A4F4}" dt="2019-12-05T15:25:49.221" v="165"/>
          <ac:picMkLst>
            <pc:docMk/>
            <pc:sldMk cId="1430214205" sldId="705"/>
            <ac:picMk id="7" creationId="{528319DE-A215-44AC-ACA3-AFC989A4E151}"/>
          </ac:picMkLst>
        </pc:picChg>
      </pc:sldChg>
      <pc:sldChg chg="addSp delSp modSp">
        <pc:chgData name="Simas Dunauskas" userId="91b0b619-ebe5-4ede-9d96-63165a1eb1f7" providerId="ADAL" clId="{689D6FAD-A10E-4602-9997-D6E776D5A4F4}" dt="2019-12-05T17:04:55.171" v="600" actId="1076"/>
        <pc:sldMkLst>
          <pc:docMk/>
          <pc:sldMk cId="1666143833" sldId="706"/>
        </pc:sldMkLst>
        <pc:spChg chg="add mod">
          <ac:chgData name="Simas Dunauskas" userId="91b0b619-ebe5-4ede-9d96-63165a1eb1f7" providerId="ADAL" clId="{689D6FAD-A10E-4602-9997-D6E776D5A4F4}" dt="2019-12-05T16:38:07.163" v="551" actId="207"/>
          <ac:spMkLst>
            <pc:docMk/>
            <pc:sldMk cId="1666143833" sldId="706"/>
            <ac:spMk id="7" creationId="{6087DD77-CC80-4A7B-85A5-9D4B4AFC370E}"/>
          </ac:spMkLst>
        </pc:spChg>
        <pc:spChg chg="del">
          <ac:chgData name="Simas Dunauskas" userId="91b0b619-ebe5-4ede-9d96-63165a1eb1f7" providerId="ADAL" clId="{689D6FAD-A10E-4602-9997-D6E776D5A4F4}" dt="2019-12-05T15:25:42.162" v="164"/>
          <ac:spMkLst>
            <pc:docMk/>
            <pc:sldMk cId="1666143833" sldId="706"/>
            <ac:spMk id="8" creationId="{777E19C1-E036-4303-BE28-AB6E4CA3A41F}"/>
          </ac:spMkLst>
        </pc:spChg>
        <pc:spChg chg="add mod">
          <ac:chgData name="Simas Dunauskas" userId="91b0b619-ebe5-4ede-9d96-63165a1eb1f7" providerId="ADAL" clId="{689D6FAD-A10E-4602-9997-D6E776D5A4F4}" dt="2019-12-05T17:04:55.171" v="600" actId="1076"/>
          <ac:spMkLst>
            <pc:docMk/>
            <pc:sldMk cId="1666143833" sldId="706"/>
            <ac:spMk id="9" creationId="{A3E301D1-D4D9-4EAC-814E-11F7DF108F51}"/>
          </ac:spMkLst>
        </pc:spChg>
        <pc:picChg chg="del">
          <ac:chgData name="Simas Dunauskas" userId="91b0b619-ebe5-4ede-9d96-63165a1eb1f7" providerId="ADAL" clId="{689D6FAD-A10E-4602-9997-D6E776D5A4F4}" dt="2019-12-05T14:50:56.195" v="6" actId="478"/>
          <ac:picMkLst>
            <pc:docMk/>
            <pc:sldMk cId="1666143833" sldId="706"/>
            <ac:picMk id="2" creationId="{63CC242B-49CC-4B05-91BA-BEEC51FBE093}"/>
          </ac:picMkLst>
        </pc:picChg>
        <pc:picChg chg="del">
          <ac:chgData name="Simas Dunauskas" userId="91b0b619-ebe5-4ede-9d96-63165a1eb1f7" providerId="ADAL" clId="{689D6FAD-A10E-4602-9997-D6E776D5A4F4}" dt="2019-12-05T14:50:56.722" v="7" actId="478"/>
          <ac:picMkLst>
            <pc:docMk/>
            <pc:sldMk cId="1666143833" sldId="706"/>
            <ac:picMk id="4" creationId="{E34B78DC-A817-4062-A77F-99F92EFC4A8B}"/>
          </ac:picMkLst>
        </pc:picChg>
        <pc:picChg chg="add del">
          <ac:chgData name="Simas Dunauskas" userId="91b0b619-ebe5-4ede-9d96-63165a1eb1f7" providerId="ADAL" clId="{689D6FAD-A10E-4602-9997-D6E776D5A4F4}" dt="2019-12-05T15:25:39.817" v="163"/>
          <ac:picMkLst>
            <pc:docMk/>
            <pc:sldMk cId="1666143833" sldId="706"/>
            <ac:picMk id="33" creationId="{00000000-0000-0000-0000-000000000000}"/>
          </ac:picMkLst>
        </pc:picChg>
      </pc:sldChg>
      <pc:sldChg chg="modSp">
        <pc:chgData name="Simas Dunauskas" userId="91b0b619-ebe5-4ede-9d96-63165a1eb1f7" providerId="ADAL" clId="{689D6FAD-A10E-4602-9997-D6E776D5A4F4}" dt="2019-12-05T16:33:51.068" v="494" actId="20577"/>
        <pc:sldMkLst>
          <pc:docMk/>
          <pc:sldMk cId="865667507" sldId="707"/>
        </pc:sldMkLst>
        <pc:spChg chg="mod">
          <ac:chgData name="Simas Dunauskas" userId="91b0b619-ebe5-4ede-9d96-63165a1eb1f7" providerId="ADAL" clId="{689D6FAD-A10E-4602-9997-D6E776D5A4F4}" dt="2019-12-05T16:33:51.068" v="494" actId="20577"/>
          <ac:spMkLst>
            <pc:docMk/>
            <pc:sldMk cId="865667507" sldId="707"/>
            <ac:spMk id="49" creationId="{00000000-0000-0000-0000-000000000000}"/>
          </ac:spMkLst>
        </pc:spChg>
        <pc:grpChg chg="mod">
          <ac:chgData name="Simas Dunauskas" userId="91b0b619-ebe5-4ede-9d96-63165a1eb1f7" providerId="ADAL" clId="{689D6FAD-A10E-4602-9997-D6E776D5A4F4}" dt="2019-12-05T15:23:16.587" v="94" actId="1076"/>
          <ac:grpSpMkLst>
            <pc:docMk/>
            <pc:sldMk cId="865667507" sldId="707"/>
            <ac:grpSpMk id="34" creationId="{00000000-0000-0000-0000-000000000000}"/>
          </ac:grpSpMkLst>
        </pc:grpChg>
        <pc:picChg chg="mod">
          <ac:chgData name="Simas Dunauskas" userId="91b0b619-ebe5-4ede-9d96-63165a1eb1f7" providerId="ADAL" clId="{689D6FAD-A10E-4602-9997-D6E776D5A4F4}" dt="2019-12-05T14:51:30.314" v="39" actId="1076"/>
          <ac:picMkLst>
            <pc:docMk/>
            <pc:sldMk cId="865667507" sldId="707"/>
            <ac:picMk id="2" creationId="{00000000-0000-0000-0000-000000000000}"/>
          </ac:picMkLst>
        </pc:picChg>
      </pc:sldChg>
      <pc:sldChg chg="modSp del">
        <pc:chgData name="Simas Dunauskas" userId="91b0b619-ebe5-4ede-9d96-63165a1eb1f7" providerId="ADAL" clId="{689D6FAD-A10E-4602-9997-D6E776D5A4F4}" dt="2019-12-05T16:58:42.142" v="598" actId="2696"/>
        <pc:sldMkLst>
          <pc:docMk/>
          <pc:sldMk cId="1467961275" sldId="708"/>
        </pc:sldMkLst>
        <pc:spChg chg="mod">
          <ac:chgData name="Simas Dunauskas" userId="91b0b619-ebe5-4ede-9d96-63165a1eb1f7" providerId="ADAL" clId="{689D6FAD-A10E-4602-9997-D6E776D5A4F4}" dt="2019-12-05T16:35:37.410" v="527" actId="20577"/>
          <ac:spMkLst>
            <pc:docMk/>
            <pc:sldMk cId="1467961275" sldId="708"/>
            <ac:spMk id="7" creationId="{6087DD77-CC80-4A7B-85A5-9D4B4AFC370E}"/>
          </ac:spMkLst>
        </pc:spChg>
        <pc:picChg chg="mod">
          <ac:chgData name="Simas Dunauskas" userId="91b0b619-ebe5-4ede-9d96-63165a1eb1f7" providerId="ADAL" clId="{689D6FAD-A10E-4602-9997-D6E776D5A4F4}" dt="2019-12-05T16:35:34.248" v="526" actId="1076"/>
          <ac:picMkLst>
            <pc:docMk/>
            <pc:sldMk cId="1467961275" sldId="708"/>
            <ac:picMk id="33" creationId="{00000000-0000-0000-0000-000000000000}"/>
          </ac:picMkLst>
        </pc:picChg>
      </pc:sldChg>
      <pc:sldChg chg="del">
        <pc:chgData name="Simas Dunauskas" userId="91b0b619-ebe5-4ede-9d96-63165a1eb1f7" providerId="ADAL" clId="{689D6FAD-A10E-4602-9997-D6E776D5A4F4}" dt="2019-12-05T16:35:44.899" v="529" actId="2696"/>
        <pc:sldMkLst>
          <pc:docMk/>
          <pc:sldMk cId="836507557" sldId="709"/>
        </pc:sldMkLst>
      </pc:sldChg>
      <pc:sldChg chg="del">
        <pc:chgData name="Simas Dunauskas" userId="91b0b619-ebe5-4ede-9d96-63165a1eb1f7" providerId="ADAL" clId="{689D6FAD-A10E-4602-9997-D6E776D5A4F4}" dt="2019-12-05T16:35:44.046" v="528" actId="2696"/>
        <pc:sldMkLst>
          <pc:docMk/>
          <pc:sldMk cId="2955275698" sldId="71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D0AE2-5A10-40C9-B8C0-04E8F9AA1088}"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US"/>
        </a:p>
      </dgm:t>
    </dgm:pt>
    <dgm:pt modelId="{6779F4EC-796B-4B1D-8BF3-9D128F7538A7}">
      <dgm:prSet phldrT="[Text]" custT="1"/>
      <dgm:spPr/>
      <dgm:t>
        <a:bodyPr/>
        <a:lstStyle/>
        <a:p>
          <a:r>
            <a:rPr lang="lt-LT" sz="4000" b="1" i="0" dirty="0"/>
            <a:t>Energetika ir tvari aplinka</a:t>
          </a:r>
          <a:endParaRPr lang="en-US" sz="4000" b="1" dirty="0">
            <a:latin typeface="+mj-lt"/>
          </a:endParaRPr>
        </a:p>
      </dgm:t>
    </dgm:pt>
    <dgm:pt modelId="{1938822C-E22D-4C0C-B690-F94BE903AF36}" type="parTrans" cxnId="{2B24FDB2-9AA9-4440-BE74-D8888C48AB14}">
      <dgm:prSet/>
      <dgm:spPr/>
      <dgm:t>
        <a:bodyPr/>
        <a:lstStyle/>
        <a:p>
          <a:endParaRPr lang="en-US" sz="4000" b="1">
            <a:solidFill>
              <a:schemeClr val="accent2"/>
            </a:solidFill>
            <a:latin typeface="+mj-lt"/>
          </a:endParaRPr>
        </a:p>
      </dgm:t>
    </dgm:pt>
    <dgm:pt modelId="{56345E4D-C3C6-457F-A549-65C217E4611A}" type="sibTrans" cxnId="{2B24FDB2-9AA9-4440-BE74-D8888C48AB14}">
      <dgm:prSet/>
      <dgm:spPr/>
      <dgm:t>
        <a:bodyPr/>
        <a:lstStyle/>
        <a:p>
          <a:endParaRPr lang="en-US" sz="4000" b="1">
            <a:solidFill>
              <a:schemeClr val="accent2"/>
            </a:solidFill>
            <a:latin typeface="+mj-lt"/>
          </a:endParaRPr>
        </a:p>
      </dgm:t>
    </dgm:pt>
    <dgm:pt modelId="{12530DAC-C38C-4804-8170-1F88BD8B9FDA}">
      <dgm:prSet phldrT="[Text]" custT="1"/>
      <dgm:spPr/>
      <dgm:t>
        <a:bodyPr/>
        <a:lstStyle/>
        <a:p>
          <a:r>
            <a:rPr lang="lt-LT" sz="4000" b="1" i="0" dirty="0"/>
            <a:t>Agroinovacijos ir maisto technologijos</a:t>
          </a:r>
          <a:endParaRPr lang="en-US" sz="4000" b="1" dirty="0">
            <a:latin typeface="+mj-lt"/>
          </a:endParaRPr>
        </a:p>
      </dgm:t>
    </dgm:pt>
    <dgm:pt modelId="{101C3992-082F-439E-A31E-B977C09ED923}" type="parTrans" cxnId="{1BB60A98-858E-4B58-9A90-3215D8E95917}">
      <dgm:prSet/>
      <dgm:spPr/>
      <dgm:t>
        <a:bodyPr/>
        <a:lstStyle/>
        <a:p>
          <a:endParaRPr lang="en-US" sz="4000" b="1">
            <a:solidFill>
              <a:schemeClr val="accent2"/>
            </a:solidFill>
            <a:latin typeface="+mj-lt"/>
          </a:endParaRPr>
        </a:p>
      </dgm:t>
    </dgm:pt>
    <dgm:pt modelId="{3B23D527-8CBD-47A7-8A6B-BB1D49096B27}" type="sibTrans" cxnId="{1BB60A98-858E-4B58-9A90-3215D8E95917}">
      <dgm:prSet/>
      <dgm:spPr/>
      <dgm:t>
        <a:bodyPr/>
        <a:lstStyle/>
        <a:p>
          <a:endParaRPr lang="en-US" sz="4000" b="1">
            <a:solidFill>
              <a:schemeClr val="accent2"/>
            </a:solidFill>
            <a:latin typeface="+mj-lt"/>
          </a:endParaRPr>
        </a:p>
      </dgm:t>
    </dgm:pt>
    <dgm:pt modelId="{370AF228-724E-4146-98B8-9D934FBA57EC}">
      <dgm:prSet phldrT="[Text]" custT="1"/>
      <dgm:spPr/>
      <dgm:t>
        <a:bodyPr/>
        <a:lstStyle/>
        <a:p>
          <a:r>
            <a:rPr lang="lt-LT" sz="4000" b="1" i="0" dirty="0"/>
            <a:t>N</a:t>
          </a:r>
          <a:r>
            <a:rPr lang="pt-BR" sz="4000" b="1" i="0" dirty="0"/>
            <a:t>auji gamybos procesai, medžiagos ir technologijos</a:t>
          </a:r>
          <a:endParaRPr lang="en-US" sz="4000" b="1" dirty="0">
            <a:latin typeface="+mj-lt"/>
          </a:endParaRPr>
        </a:p>
      </dgm:t>
    </dgm:pt>
    <dgm:pt modelId="{8B836E01-696F-4FA8-BF1F-3632F0DEECDD}" type="parTrans" cxnId="{696AD14E-6E28-4D18-9C91-C9A6BC1B0ED6}">
      <dgm:prSet/>
      <dgm:spPr/>
      <dgm:t>
        <a:bodyPr/>
        <a:lstStyle/>
        <a:p>
          <a:endParaRPr lang="en-US" sz="4000" b="1">
            <a:solidFill>
              <a:schemeClr val="accent2"/>
            </a:solidFill>
            <a:latin typeface="+mj-lt"/>
          </a:endParaRPr>
        </a:p>
      </dgm:t>
    </dgm:pt>
    <dgm:pt modelId="{5CC708AE-2E02-4B9A-9FDD-BA70E0B77B88}" type="sibTrans" cxnId="{696AD14E-6E28-4D18-9C91-C9A6BC1B0ED6}">
      <dgm:prSet/>
      <dgm:spPr/>
      <dgm:t>
        <a:bodyPr/>
        <a:lstStyle/>
        <a:p>
          <a:endParaRPr lang="en-US" sz="4000" b="1">
            <a:solidFill>
              <a:schemeClr val="accent2"/>
            </a:solidFill>
            <a:latin typeface="+mj-lt"/>
          </a:endParaRPr>
        </a:p>
      </dgm:t>
    </dgm:pt>
    <dgm:pt modelId="{D9AA9033-A0F3-470B-B1E8-22870A4B1781}">
      <dgm:prSet phldrT="[Text]" custT="1"/>
      <dgm:spPr/>
      <dgm:t>
        <a:bodyPr/>
        <a:lstStyle/>
        <a:p>
          <a:r>
            <a:rPr lang="lt-LT" sz="4000" b="1" i="0" dirty="0"/>
            <a:t>Išmanusis, netaršus, susietas transportas</a:t>
          </a:r>
          <a:endParaRPr lang="en-US" sz="4000" b="1" dirty="0">
            <a:latin typeface="+mj-lt"/>
          </a:endParaRPr>
        </a:p>
      </dgm:t>
    </dgm:pt>
    <dgm:pt modelId="{F9B2855B-BB03-4832-AE05-0CFAE6589B0A}" type="parTrans" cxnId="{F799E5FE-590B-4EC0-91DF-53D960214B48}">
      <dgm:prSet/>
      <dgm:spPr/>
      <dgm:t>
        <a:bodyPr/>
        <a:lstStyle/>
        <a:p>
          <a:endParaRPr lang="en-US" sz="4000" b="1">
            <a:solidFill>
              <a:schemeClr val="accent2"/>
            </a:solidFill>
            <a:latin typeface="+mj-lt"/>
          </a:endParaRPr>
        </a:p>
      </dgm:t>
    </dgm:pt>
    <dgm:pt modelId="{D2D359E5-4A3C-4259-B2AD-242B7117E365}" type="sibTrans" cxnId="{F799E5FE-590B-4EC0-91DF-53D960214B48}">
      <dgm:prSet/>
      <dgm:spPr/>
      <dgm:t>
        <a:bodyPr/>
        <a:lstStyle/>
        <a:p>
          <a:endParaRPr lang="en-US" sz="4000" b="1">
            <a:solidFill>
              <a:schemeClr val="accent2"/>
            </a:solidFill>
            <a:latin typeface="+mj-lt"/>
          </a:endParaRPr>
        </a:p>
      </dgm:t>
    </dgm:pt>
    <dgm:pt modelId="{4B45385C-2C0C-4760-9DE6-0D4F1D5E34FF}">
      <dgm:prSet phldrT="[Text]" custT="1"/>
      <dgm:spPr/>
      <dgm:t>
        <a:bodyPr/>
        <a:lstStyle/>
        <a:p>
          <a:r>
            <a:rPr lang="lt-LT" sz="4000" b="1" i="0" dirty="0"/>
            <a:t>Informacinės ir ryšių technologijos</a:t>
          </a:r>
          <a:endParaRPr lang="en-US" sz="4000" b="1" dirty="0">
            <a:latin typeface="+mj-lt"/>
          </a:endParaRPr>
        </a:p>
      </dgm:t>
    </dgm:pt>
    <dgm:pt modelId="{C21D6E45-879E-4887-BF77-07EF81AB6E50}" type="parTrans" cxnId="{D9421309-49A3-4DAD-8A76-842E8371ACA5}">
      <dgm:prSet/>
      <dgm:spPr/>
      <dgm:t>
        <a:bodyPr/>
        <a:lstStyle/>
        <a:p>
          <a:endParaRPr lang="en-US" sz="4000" b="1">
            <a:solidFill>
              <a:schemeClr val="accent2"/>
            </a:solidFill>
            <a:latin typeface="+mj-lt"/>
          </a:endParaRPr>
        </a:p>
      </dgm:t>
    </dgm:pt>
    <dgm:pt modelId="{CC5A4E38-0A15-4885-A2E1-6E36292C64ED}" type="sibTrans" cxnId="{D9421309-49A3-4DAD-8A76-842E8371ACA5}">
      <dgm:prSet/>
      <dgm:spPr/>
      <dgm:t>
        <a:bodyPr/>
        <a:lstStyle/>
        <a:p>
          <a:endParaRPr lang="en-US" sz="4000" b="1">
            <a:solidFill>
              <a:schemeClr val="accent2"/>
            </a:solidFill>
            <a:latin typeface="+mj-lt"/>
          </a:endParaRPr>
        </a:p>
      </dgm:t>
    </dgm:pt>
    <dgm:pt modelId="{61A627E1-25CA-4077-9440-83E0719355F8}">
      <dgm:prSet custT="1"/>
      <dgm:spPr/>
      <dgm:t>
        <a:bodyPr/>
        <a:lstStyle/>
        <a:p>
          <a:r>
            <a:rPr lang="lt-LT" sz="4000" b="1" i="0" dirty="0"/>
            <a:t>Sveikatos technologijos ir biotechnologijos</a:t>
          </a:r>
          <a:endParaRPr lang="en-US" sz="4000" b="1" dirty="0">
            <a:latin typeface="+mj-lt"/>
          </a:endParaRPr>
        </a:p>
      </dgm:t>
    </dgm:pt>
    <dgm:pt modelId="{DE7BC0B5-A600-4C85-9E81-4168991D0AC0}" type="parTrans" cxnId="{6D232EE9-15E3-4485-8E4E-F92CB5B1C257}">
      <dgm:prSet/>
      <dgm:spPr/>
      <dgm:t>
        <a:bodyPr/>
        <a:lstStyle/>
        <a:p>
          <a:endParaRPr lang="en-US" sz="4000" b="1">
            <a:solidFill>
              <a:schemeClr val="accent2"/>
            </a:solidFill>
            <a:latin typeface="+mj-lt"/>
          </a:endParaRPr>
        </a:p>
      </dgm:t>
    </dgm:pt>
    <dgm:pt modelId="{905CCBDB-A91E-4803-9919-44B0E06533A7}" type="sibTrans" cxnId="{6D232EE9-15E3-4485-8E4E-F92CB5B1C257}">
      <dgm:prSet/>
      <dgm:spPr/>
      <dgm:t>
        <a:bodyPr/>
        <a:lstStyle/>
        <a:p>
          <a:endParaRPr lang="en-US" sz="4000" b="1">
            <a:solidFill>
              <a:schemeClr val="accent2"/>
            </a:solidFill>
            <a:latin typeface="+mj-lt"/>
          </a:endParaRPr>
        </a:p>
      </dgm:t>
    </dgm:pt>
    <dgm:pt modelId="{C5E86104-BDDF-49EC-91A9-14CA33A28262}" type="pres">
      <dgm:prSet presAssocID="{E48D0AE2-5A10-40C9-B8C0-04E8F9AA1088}" presName="diagram" presStyleCnt="0">
        <dgm:presLayoutVars>
          <dgm:dir/>
          <dgm:resizeHandles val="exact"/>
        </dgm:presLayoutVars>
      </dgm:prSet>
      <dgm:spPr/>
    </dgm:pt>
    <dgm:pt modelId="{B5446408-906C-41B8-9A4F-77C99FF717FE}" type="pres">
      <dgm:prSet presAssocID="{6779F4EC-796B-4B1D-8BF3-9D128F7538A7}" presName="node" presStyleLbl="node1" presStyleIdx="0" presStyleCnt="6">
        <dgm:presLayoutVars>
          <dgm:bulletEnabled val="1"/>
        </dgm:presLayoutVars>
      </dgm:prSet>
      <dgm:spPr/>
    </dgm:pt>
    <dgm:pt modelId="{B18AEA04-CC12-4E6F-AC52-F599161F7A91}" type="pres">
      <dgm:prSet presAssocID="{56345E4D-C3C6-457F-A549-65C217E4611A}" presName="sibTrans" presStyleCnt="0"/>
      <dgm:spPr/>
    </dgm:pt>
    <dgm:pt modelId="{8679B1B3-A12F-4A4C-9334-BA9E3CFBA2C3}" type="pres">
      <dgm:prSet presAssocID="{61A627E1-25CA-4077-9440-83E0719355F8}" presName="node" presStyleLbl="node1" presStyleIdx="1" presStyleCnt="6">
        <dgm:presLayoutVars>
          <dgm:bulletEnabled val="1"/>
        </dgm:presLayoutVars>
      </dgm:prSet>
      <dgm:spPr/>
    </dgm:pt>
    <dgm:pt modelId="{61DF6373-A4F5-4CD6-8786-01FFED6FA0B2}" type="pres">
      <dgm:prSet presAssocID="{905CCBDB-A91E-4803-9919-44B0E06533A7}" presName="sibTrans" presStyleCnt="0"/>
      <dgm:spPr/>
    </dgm:pt>
    <dgm:pt modelId="{EF194228-F9A9-4694-856B-8D492FB97BED}" type="pres">
      <dgm:prSet presAssocID="{12530DAC-C38C-4804-8170-1F88BD8B9FDA}" presName="node" presStyleLbl="node1" presStyleIdx="2" presStyleCnt="6">
        <dgm:presLayoutVars>
          <dgm:bulletEnabled val="1"/>
        </dgm:presLayoutVars>
      </dgm:prSet>
      <dgm:spPr/>
    </dgm:pt>
    <dgm:pt modelId="{B53730CA-BF3B-45B1-A5B4-3C7BE1296C2B}" type="pres">
      <dgm:prSet presAssocID="{3B23D527-8CBD-47A7-8A6B-BB1D49096B27}" presName="sibTrans" presStyleCnt="0"/>
      <dgm:spPr/>
    </dgm:pt>
    <dgm:pt modelId="{AEE68EB3-A986-48AC-8019-F6CC47DB6259}" type="pres">
      <dgm:prSet presAssocID="{370AF228-724E-4146-98B8-9D934FBA57EC}" presName="node" presStyleLbl="node1" presStyleIdx="3" presStyleCnt="6">
        <dgm:presLayoutVars>
          <dgm:bulletEnabled val="1"/>
        </dgm:presLayoutVars>
      </dgm:prSet>
      <dgm:spPr/>
    </dgm:pt>
    <dgm:pt modelId="{FB8432EC-80B5-41D2-84C0-C8987ECFAA0E}" type="pres">
      <dgm:prSet presAssocID="{5CC708AE-2E02-4B9A-9FDD-BA70E0B77B88}" presName="sibTrans" presStyleCnt="0"/>
      <dgm:spPr/>
    </dgm:pt>
    <dgm:pt modelId="{88359B84-E896-432E-813A-656212BA59D1}" type="pres">
      <dgm:prSet presAssocID="{D9AA9033-A0F3-470B-B1E8-22870A4B1781}" presName="node" presStyleLbl="node1" presStyleIdx="4" presStyleCnt="6">
        <dgm:presLayoutVars>
          <dgm:bulletEnabled val="1"/>
        </dgm:presLayoutVars>
      </dgm:prSet>
      <dgm:spPr/>
    </dgm:pt>
    <dgm:pt modelId="{2BD2F00D-026A-419E-B53F-D1FA0EE1D39D}" type="pres">
      <dgm:prSet presAssocID="{D2D359E5-4A3C-4259-B2AD-242B7117E365}" presName="sibTrans" presStyleCnt="0"/>
      <dgm:spPr/>
    </dgm:pt>
    <dgm:pt modelId="{92332A02-C31A-41F2-BB29-3387D0D5D517}" type="pres">
      <dgm:prSet presAssocID="{4B45385C-2C0C-4760-9DE6-0D4F1D5E34FF}" presName="node" presStyleLbl="node1" presStyleIdx="5" presStyleCnt="6" custLinFactNeighborX="205" custLinFactNeighborY="67">
        <dgm:presLayoutVars>
          <dgm:bulletEnabled val="1"/>
        </dgm:presLayoutVars>
      </dgm:prSet>
      <dgm:spPr/>
    </dgm:pt>
  </dgm:ptLst>
  <dgm:cxnLst>
    <dgm:cxn modelId="{D9421309-49A3-4DAD-8A76-842E8371ACA5}" srcId="{E48D0AE2-5A10-40C9-B8C0-04E8F9AA1088}" destId="{4B45385C-2C0C-4760-9DE6-0D4F1D5E34FF}" srcOrd="5" destOrd="0" parTransId="{C21D6E45-879E-4887-BF77-07EF81AB6E50}" sibTransId="{CC5A4E38-0A15-4885-A2E1-6E36292C64ED}"/>
    <dgm:cxn modelId="{9D707A1F-3566-457C-8EFF-965E1298E557}" type="presOf" srcId="{6779F4EC-796B-4B1D-8BF3-9D128F7538A7}" destId="{B5446408-906C-41B8-9A4F-77C99FF717FE}" srcOrd="0" destOrd="0" presId="urn:microsoft.com/office/officeart/2005/8/layout/default"/>
    <dgm:cxn modelId="{ABCE3529-48B5-44B9-8404-8A917A03CB36}" type="presOf" srcId="{370AF228-724E-4146-98B8-9D934FBA57EC}" destId="{AEE68EB3-A986-48AC-8019-F6CC47DB6259}" srcOrd="0" destOrd="0" presId="urn:microsoft.com/office/officeart/2005/8/layout/default"/>
    <dgm:cxn modelId="{9A196E42-0521-413D-BAC6-080685AEBA57}" type="presOf" srcId="{4B45385C-2C0C-4760-9DE6-0D4F1D5E34FF}" destId="{92332A02-C31A-41F2-BB29-3387D0D5D517}" srcOrd="0" destOrd="0" presId="urn:microsoft.com/office/officeart/2005/8/layout/default"/>
    <dgm:cxn modelId="{39819265-484F-4624-B67E-38D58B9608A0}" type="presOf" srcId="{D9AA9033-A0F3-470B-B1E8-22870A4B1781}" destId="{88359B84-E896-432E-813A-656212BA59D1}" srcOrd="0" destOrd="0" presId="urn:microsoft.com/office/officeart/2005/8/layout/default"/>
    <dgm:cxn modelId="{696AD14E-6E28-4D18-9C91-C9A6BC1B0ED6}" srcId="{E48D0AE2-5A10-40C9-B8C0-04E8F9AA1088}" destId="{370AF228-724E-4146-98B8-9D934FBA57EC}" srcOrd="3" destOrd="0" parTransId="{8B836E01-696F-4FA8-BF1F-3632F0DEECDD}" sibTransId="{5CC708AE-2E02-4B9A-9FDD-BA70E0B77B88}"/>
    <dgm:cxn modelId="{04509A52-769E-42BC-993D-8426C3A522D2}" type="presOf" srcId="{E48D0AE2-5A10-40C9-B8C0-04E8F9AA1088}" destId="{C5E86104-BDDF-49EC-91A9-14CA33A28262}" srcOrd="0" destOrd="0" presId="urn:microsoft.com/office/officeart/2005/8/layout/default"/>
    <dgm:cxn modelId="{99F84996-8CA5-4660-B076-4579D37D53DB}" type="presOf" srcId="{61A627E1-25CA-4077-9440-83E0719355F8}" destId="{8679B1B3-A12F-4A4C-9334-BA9E3CFBA2C3}" srcOrd="0" destOrd="0" presId="urn:microsoft.com/office/officeart/2005/8/layout/default"/>
    <dgm:cxn modelId="{1BB60A98-858E-4B58-9A90-3215D8E95917}" srcId="{E48D0AE2-5A10-40C9-B8C0-04E8F9AA1088}" destId="{12530DAC-C38C-4804-8170-1F88BD8B9FDA}" srcOrd="2" destOrd="0" parTransId="{101C3992-082F-439E-A31E-B977C09ED923}" sibTransId="{3B23D527-8CBD-47A7-8A6B-BB1D49096B27}"/>
    <dgm:cxn modelId="{2B24FDB2-9AA9-4440-BE74-D8888C48AB14}" srcId="{E48D0AE2-5A10-40C9-B8C0-04E8F9AA1088}" destId="{6779F4EC-796B-4B1D-8BF3-9D128F7538A7}" srcOrd="0" destOrd="0" parTransId="{1938822C-E22D-4C0C-B690-F94BE903AF36}" sibTransId="{56345E4D-C3C6-457F-A549-65C217E4611A}"/>
    <dgm:cxn modelId="{6D232EE9-15E3-4485-8E4E-F92CB5B1C257}" srcId="{E48D0AE2-5A10-40C9-B8C0-04E8F9AA1088}" destId="{61A627E1-25CA-4077-9440-83E0719355F8}" srcOrd="1" destOrd="0" parTransId="{DE7BC0B5-A600-4C85-9E81-4168991D0AC0}" sibTransId="{905CCBDB-A91E-4803-9919-44B0E06533A7}"/>
    <dgm:cxn modelId="{9CA304F7-F4C5-4622-A301-0D782BCEEC54}" type="presOf" srcId="{12530DAC-C38C-4804-8170-1F88BD8B9FDA}" destId="{EF194228-F9A9-4694-856B-8D492FB97BED}" srcOrd="0" destOrd="0" presId="urn:microsoft.com/office/officeart/2005/8/layout/default"/>
    <dgm:cxn modelId="{F799E5FE-590B-4EC0-91DF-53D960214B48}" srcId="{E48D0AE2-5A10-40C9-B8C0-04E8F9AA1088}" destId="{D9AA9033-A0F3-470B-B1E8-22870A4B1781}" srcOrd="4" destOrd="0" parTransId="{F9B2855B-BB03-4832-AE05-0CFAE6589B0A}" sibTransId="{D2D359E5-4A3C-4259-B2AD-242B7117E365}"/>
    <dgm:cxn modelId="{EDFA2B40-43B9-4C52-B74A-EFC69BF5F289}" type="presParOf" srcId="{C5E86104-BDDF-49EC-91A9-14CA33A28262}" destId="{B5446408-906C-41B8-9A4F-77C99FF717FE}" srcOrd="0" destOrd="0" presId="urn:microsoft.com/office/officeart/2005/8/layout/default"/>
    <dgm:cxn modelId="{46AD5802-BB68-4837-BFFD-79EE633F014E}" type="presParOf" srcId="{C5E86104-BDDF-49EC-91A9-14CA33A28262}" destId="{B18AEA04-CC12-4E6F-AC52-F599161F7A91}" srcOrd="1" destOrd="0" presId="urn:microsoft.com/office/officeart/2005/8/layout/default"/>
    <dgm:cxn modelId="{52861AB2-8BB7-45E1-91DB-2FE3FB68CB5F}" type="presParOf" srcId="{C5E86104-BDDF-49EC-91A9-14CA33A28262}" destId="{8679B1B3-A12F-4A4C-9334-BA9E3CFBA2C3}" srcOrd="2" destOrd="0" presId="urn:microsoft.com/office/officeart/2005/8/layout/default"/>
    <dgm:cxn modelId="{F7E7FE86-DE95-4C0F-A1EF-1E3BB50CF91F}" type="presParOf" srcId="{C5E86104-BDDF-49EC-91A9-14CA33A28262}" destId="{61DF6373-A4F5-4CD6-8786-01FFED6FA0B2}" srcOrd="3" destOrd="0" presId="urn:microsoft.com/office/officeart/2005/8/layout/default"/>
    <dgm:cxn modelId="{E549934C-1A39-4633-B5B0-0CE247EBCAC2}" type="presParOf" srcId="{C5E86104-BDDF-49EC-91A9-14CA33A28262}" destId="{EF194228-F9A9-4694-856B-8D492FB97BED}" srcOrd="4" destOrd="0" presId="urn:microsoft.com/office/officeart/2005/8/layout/default"/>
    <dgm:cxn modelId="{D842060D-695A-4954-9E7F-4EE63C20D9F3}" type="presParOf" srcId="{C5E86104-BDDF-49EC-91A9-14CA33A28262}" destId="{B53730CA-BF3B-45B1-A5B4-3C7BE1296C2B}" srcOrd="5" destOrd="0" presId="urn:microsoft.com/office/officeart/2005/8/layout/default"/>
    <dgm:cxn modelId="{6A7FFAE0-13B5-4150-BB01-C8F5318C4917}" type="presParOf" srcId="{C5E86104-BDDF-49EC-91A9-14CA33A28262}" destId="{AEE68EB3-A986-48AC-8019-F6CC47DB6259}" srcOrd="6" destOrd="0" presId="urn:microsoft.com/office/officeart/2005/8/layout/default"/>
    <dgm:cxn modelId="{4456EDC9-8B92-45B0-A10C-03A7EB9CD206}" type="presParOf" srcId="{C5E86104-BDDF-49EC-91A9-14CA33A28262}" destId="{FB8432EC-80B5-41D2-84C0-C8987ECFAA0E}" srcOrd="7" destOrd="0" presId="urn:microsoft.com/office/officeart/2005/8/layout/default"/>
    <dgm:cxn modelId="{1CE385C3-5A83-4407-8DB8-DDEBB4E21E75}" type="presParOf" srcId="{C5E86104-BDDF-49EC-91A9-14CA33A28262}" destId="{88359B84-E896-432E-813A-656212BA59D1}" srcOrd="8" destOrd="0" presId="urn:microsoft.com/office/officeart/2005/8/layout/default"/>
    <dgm:cxn modelId="{063486AE-4F7C-433C-9562-3BD22FE8D222}" type="presParOf" srcId="{C5E86104-BDDF-49EC-91A9-14CA33A28262}" destId="{2BD2F00D-026A-419E-B53F-D1FA0EE1D39D}" srcOrd="9" destOrd="0" presId="urn:microsoft.com/office/officeart/2005/8/layout/default"/>
    <dgm:cxn modelId="{2AAC1CB8-C276-4BBC-B208-6C279BEE4A5D}" type="presParOf" srcId="{C5E86104-BDDF-49EC-91A9-14CA33A28262}" destId="{92332A02-C31A-41F2-BB29-3387D0D5D51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46408-906C-41B8-9A4F-77C99FF717FE}">
      <dsp:nvSpPr>
        <dsp:cNvPr id="0" name=""/>
        <dsp:cNvSpPr/>
      </dsp:nvSpPr>
      <dsp:spPr>
        <a:xfrm>
          <a:off x="1647175" y="2142"/>
          <a:ext cx="5315292" cy="318917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Energetika ir tvari aplinka</a:t>
          </a:r>
          <a:endParaRPr lang="en-US" sz="4000" b="1" kern="1200" dirty="0">
            <a:latin typeface="+mj-lt"/>
          </a:endParaRPr>
        </a:p>
      </dsp:txBody>
      <dsp:txXfrm>
        <a:off x="1647175" y="2142"/>
        <a:ext cx="5315292" cy="3189175"/>
      </dsp:txXfrm>
    </dsp:sp>
    <dsp:sp modelId="{8679B1B3-A12F-4A4C-9334-BA9E3CFBA2C3}">
      <dsp:nvSpPr>
        <dsp:cNvPr id="0" name=""/>
        <dsp:cNvSpPr/>
      </dsp:nvSpPr>
      <dsp:spPr>
        <a:xfrm>
          <a:off x="7493997" y="2142"/>
          <a:ext cx="5315292" cy="3189175"/>
        </a:xfrm>
        <a:prstGeom prst="rect">
          <a:avLst/>
        </a:prstGeom>
        <a:gradFill rotWithShape="0">
          <a:gsLst>
            <a:gs pos="0">
              <a:schemeClr val="accent2">
                <a:hueOff val="-935440"/>
                <a:satOff val="5940"/>
                <a:lumOff val="-3177"/>
                <a:alphaOff val="0"/>
                <a:tint val="50000"/>
                <a:satMod val="300000"/>
              </a:schemeClr>
            </a:gs>
            <a:gs pos="35000">
              <a:schemeClr val="accent2">
                <a:hueOff val="-935440"/>
                <a:satOff val="5940"/>
                <a:lumOff val="-3177"/>
                <a:alphaOff val="0"/>
                <a:tint val="37000"/>
                <a:satMod val="300000"/>
              </a:schemeClr>
            </a:gs>
            <a:gs pos="100000">
              <a:schemeClr val="accent2">
                <a:hueOff val="-935440"/>
                <a:satOff val="5940"/>
                <a:lumOff val="-317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Sveikatos technologijos ir biotechnologijos</a:t>
          </a:r>
          <a:endParaRPr lang="en-US" sz="4000" b="1" kern="1200" dirty="0">
            <a:latin typeface="+mj-lt"/>
          </a:endParaRPr>
        </a:p>
      </dsp:txBody>
      <dsp:txXfrm>
        <a:off x="7493997" y="2142"/>
        <a:ext cx="5315292" cy="3189175"/>
      </dsp:txXfrm>
    </dsp:sp>
    <dsp:sp modelId="{EF194228-F9A9-4694-856B-8D492FB97BED}">
      <dsp:nvSpPr>
        <dsp:cNvPr id="0" name=""/>
        <dsp:cNvSpPr/>
      </dsp:nvSpPr>
      <dsp:spPr>
        <a:xfrm>
          <a:off x="1647175" y="3722847"/>
          <a:ext cx="5315292" cy="3189175"/>
        </a:xfrm>
        <a:prstGeom prst="rect">
          <a:avLst/>
        </a:prstGeom>
        <a:gradFill rotWithShape="0">
          <a:gsLst>
            <a:gs pos="0">
              <a:schemeClr val="accent2">
                <a:hueOff val="-1870879"/>
                <a:satOff val="11880"/>
                <a:lumOff val="-6354"/>
                <a:alphaOff val="0"/>
                <a:tint val="50000"/>
                <a:satMod val="300000"/>
              </a:schemeClr>
            </a:gs>
            <a:gs pos="35000">
              <a:schemeClr val="accent2">
                <a:hueOff val="-1870879"/>
                <a:satOff val="11880"/>
                <a:lumOff val="-6354"/>
                <a:alphaOff val="0"/>
                <a:tint val="37000"/>
                <a:satMod val="300000"/>
              </a:schemeClr>
            </a:gs>
            <a:gs pos="100000">
              <a:schemeClr val="accent2">
                <a:hueOff val="-1870879"/>
                <a:satOff val="11880"/>
                <a:lumOff val="-63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Agroinovacijos ir maisto technologijos</a:t>
          </a:r>
          <a:endParaRPr lang="en-US" sz="4000" b="1" kern="1200" dirty="0">
            <a:latin typeface="+mj-lt"/>
          </a:endParaRPr>
        </a:p>
      </dsp:txBody>
      <dsp:txXfrm>
        <a:off x="1647175" y="3722847"/>
        <a:ext cx="5315292" cy="3189175"/>
      </dsp:txXfrm>
    </dsp:sp>
    <dsp:sp modelId="{AEE68EB3-A986-48AC-8019-F6CC47DB6259}">
      <dsp:nvSpPr>
        <dsp:cNvPr id="0" name=""/>
        <dsp:cNvSpPr/>
      </dsp:nvSpPr>
      <dsp:spPr>
        <a:xfrm>
          <a:off x="7493997" y="3722847"/>
          <a:ext cx="5315292" cy="3189175"/>
        </a:xfrm>
        <a:prstGeom prst="rect">
          <a:avLst/>
        </a:prstGeom>
        <a:gradFill rotWithShape="0">
          <a:gsLst>
            <a:gs pos="0">
              <a:schemeClr val="accent2">
                <a:hueOff val="-2806319"/>
                <a:satOff val="17821"/>
                <a:lumOff val="-9530"/>
                <a:alphaOff val="0"/>
                <a:tint val="50000"/>
                <a:satMod val="300000"/>
              </a:schemeClr>
            </a:gs>
            <a:gs pos="35000">
              <a:schemeClr val="accent2">
                <a:hueOff val="-2806319"/>
                <a:satOff val="17821"/>
                <a:lumOff val="-9530"/>
                <a:alphaOff val="0"/>
                <a:tint val="37000"/>
                <a:satMod val="300000"/>
              </a:schemeClr>
            </a:gs>
            <a:gs pos="100000">
              <a:schemeClr val="accent2">
                <a:hueOff val="-2806319"/>
                <a:satOff val="17821"/>
                <a:lumOff val="-953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N</a:t>
          </a:r>
          <a:r>
            <a:rPr lang="pt-BR" sz="4000" b="1" i="0" kern="1200" dirty="0"/>
            <a:t>auji gamybos procesai, medžiagos ir technologijos</a:t>
          </a:r>
          <a:endParaRPr lang="en-US" sz="4000" b="1" kern="1200" dirty="0">
            <a:latin typeface="+mj-lt"/>
          </a:endParaRPr>
        </a:p>
      </dsp:txBody>
      <dsp:txXfrm>
        <a:off x="7493997" y="3722847"/>
        <a:ext cx="5315292" cy="3189175"/>
      </dsp:txXfrm>
    </dsp:sp>
    <dsp:sp modelId="{88359B84-E896-432E-813A-656212BA59D1}">
      <dsp:nvSpPr>
        <dsp:cNvPr id="0" name=""/>
        <dsp:cNvSpPr/>
      </dsp:nvSpPr>
      <dsp:spPr>
        <a:xfrm>
          <a:off x="1647175" y="7443551"/>
          <a:ext cx="5315292" cy="3189175"/>
        </a:xfrm>
        <a:prstGeom prst="rect">
          <a:avLst/>
        </a:prstGeom>
        <a:gradFill rotWithShape="0">
          <a:gsLst>
            <a:gs pos="0">
              <a:schemeClr val="accent2">
                <a:hueOff val="-3741759"/>
                <a:satOff val="23761"/>
                <a:lumOff val="-12707"/>
                <a:alphaOff val="0"/>
                <a:tint val="50000"/>
                <a:satMod val="300000"/>
              </a:schemeClr>
            </a:gs>
            <a:gs pos="35000">
              <a:schemeClr val="accent2">
                <a:hueOff val="-3741759"/>
                <a:satOff val="23761"/>
                <a:lumOff val="-12707"/>
                <a:alphaOff val="0"/>
                <a:tint val="37000"/>
                <a:satMod val="300000"/>
              </a:schemeClr>
            </a:gs>
            <a:gs pos="100000">
              <a:schemeClr val="accent2">
                <a:hueOff val="-3741759"/>
                <a:satOff val="23761"/>
                <a:lumOff val="-1270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Išmanusis, netaršus, susietas transportas</a:t>
          </a:r>
          <a:endParaRPr lang="en-US" sz="4000" b="1" kern="1200" dirty="0">
            <a:latin typeface="+mj-lt"/>
          </a:endParaRPr>
        </a:p>
      </dsp:txBody>
      <dsp:txXfrm>
        <a:off x="1647175" y="7443551"/>
        <a:ext cx="5315292" cy="3189175"/>
      </dsp:txXfrm>
    </dsp:sp>
    <dsp:sp modelId="{92332A02-C31A-41F2-BB29-3387D0D5D517}">
      <dsp:nvSpPr>
        <dsp:cNvPr id="0" name=""/>
        <dsp:cNvSpPr/>
      </dsp:nvSpPr>
      <dsp:spPr>
        <a:xfrm>
          <a:off x="7504893" y="7445688"/>
          <a:ext cx="5315292" cy="3189175"/>
        </a:xfrm>
        <a:prstGeom prst="rect">
          <a:avLst/>
        </a:prstGeom>
        <a:gradFill rotWithShape="0">
          <a:gsLst>
            <a:gs pos="0">
              <a:schemeClr val="accent2">
                <a:hueOff val="-4677198"/>
                <a:satOff val="29701"/>
                <a:lumOff val="-15884"/>
                <a:alphaOff val="0"/>
                <a:tint val="50000"/>
                <a:satMod val="300000"/>
              </a:schemeClr>
            </a:gs>
            <a:gs pos="35000">
              <a:schemeClr val="accent2">
                <a:hueOff val="-4677198"/>
                <a:satOff val="29701"/>
                <a:lumOff val="-15884"/>
                <a:alphaOff val="0"/>
                <a:tint val="37000"/>
                <a:satMod val="300000"/>
              </a:schemeClr>
            </a:gs>
            <a:gs pos="100000">
              <a:schemeClr val="accent2">
                <a:hueOff val="-4677198"/>
                <a:satOff val="29701"/>
                <a:lumOff val="-1588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Informacinės ir ryšių technologijos</a:t>
          </a:r>
          <a:endParaRPr lang="en-US" sz="4000" b="1" kern="1200" dirty="0">
            <a:latin typeface="+mj-lt"/>
          </a:endParaRPr>
        </a:p>
      </dsp:txBody>
      <dsp:txXfrm>
        <a:off x="7504893" y="7445688"/>
        <a:ext cx="5315292" cy="31891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79375" y="739775"/>
            <a:ext cx="6577013" cy="3700463"/>
          </a:xfrm>
          <a:prstGeom prst="rect">
            <a:avLst/>
          </a:prstGeom>
        </p:spPr>
        <p:txBody>
          <a:bodyPr/>
          <a:lstStyle/>
          <a:p>
            <a:endParaRPr/>
          </a:p>
        </p:txBody>
      </p:sp>
      <p:sp>
        <p:nvSpPr>
          <p:cNvPr id="146" name="Shape 146"/>
          <p:cNvSpPr>
            <a:spLocks noGrp="1"/>
          </p:cNvSpPr>
          <p:nvPr>
            <p:ph type="body" sz="quarter" idx="1"/>
          </p:nvPr>
        </p:nvSpPr>
        <p:spPr>
          <a:xfrm>
            <a:off x="898102" y="4686499"/>
            <a:ext cx="4939560" cy="4439841"/>
          </a:xfrm>
          <a:prstGeom prst="rect">
            <a:avLst/>
          </a:prstGeom>
        </p:spPr>
        <p:txBody>
          <a:bodyPr/>
          <a:lstStyle/>
          <a:p>
            <a:endParaRPr/>
          </a:p>
        </p:txBody>
      </p:sp>
    </p:spTree>
    <p:extLst>
      <p:ext uri="{BB962C8B-B14F-4D97-AF65-F5344CB8AC3E}">
        <p14:creationId xmlns:p14="http://schemas.microsoft.com/office/powerpoint/2010/main" val="105718614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lt-LT" dirty="0"/>
              <a:t>Palankiausias metas – padidėjo sumos yra naujų priemonių</a:t>
            </a:r>
            <a:endParaRPr lang="en-US" dirty="0"/>
          </a:p>
        </p:txBody>
      </p:sp>
    </p:spTree>
    <p:extLst>
      <p:ext uri="{BB962C8B-B14F-4D97-AF65-F5344CB8AC3E}">
        <p14:creationId xmlns:p14="http://schemas.microsoft.com/office/powerpoint/2010/main" val="1753262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163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910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lt-LT" i="0" dirty="0"/>
          </a:p>
        </p:txBody>
      </p:sp>
    </p:spTree>
    <p:extLst>
      <p:ext uri="{BB962C8B-B14F-4D97-AF65-F5344CB8AC3E}">
        <p14:creationId xmlns:p14="http://schemas.microsoft.com/office/powerpoint/2010/main" val="274146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522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0550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0588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lt-LT" dirty="0"/>
              <a:t>SVV subjektai gali būti ne tik J.A. bet ir verslininkai.</a:t>
            </a:r>
            <a:endParaRPr lang="en-US" dirty="0"/>
          </a:p>
        </p:txBody>
      </p:sp>
    </p:spTree>
    <p:extLst>
      <p:ext uri="{BB962C8B-B14F-4D97-AF65-F5344CB8AC3E}">
        <p14:creationId xmlns:p14="http://schemas.microsoft.com/office/powerpoint/2010/main" val="27185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2200" dirty="0">
                <a:effectLst/>
                <a:latin typeface="Helvetica Neue"/>
                <a:ea typeface="Helvetica Neue"/>
                <a:cs typeface="Helvetica Neue"/>
                <a:sym typeface="Helvetica Neue"/>
              </a:rPr>
              <a:t>Apsiskaičiuoti jūsų tinkamas išlaidas (projekto biudžetą) padės PFSA 7 priedas.</a:t>
            </a:r>
          </a:p>
          <a:p>
            <a:r>
              <a:rPr lang="lt-LT" sz="2200" dirty="0">
                <a:effectLst/>
                <a:latin typeface="Helvetica Neue"/>
                <a:ea typeface="Helvetica Neue"/>
                <a:cs typeface="Helvetica Neue"/>
                <a:sym typeface="Helvetica Neue"/>
              </a:rPr>
              <a:t>Jums tereikia įvardinti 4 dalykus ir toliau formulės jums apskaičiuos automatiškai – [4 stulpeliai].</a:t>
            </a:r>
          </a:p>
          <a:p>
            <a:r>
              <a:rPr lang="lt-LT" sz="2200" dirty="0">
                <a:effectLst/>
                <a:latin typeface="Helvetica Neue"/>
                <a:ea typeface="Helvetica Neue"/>
                <a:cs typeface="Helvetica Neue"/>
                <a:sym typeface="Helvetica Neue"/>
              </a:rPr>
              <a:t>...Tinkamas išlaidas (biudžetą) gali sudaryti 2 eilutės – DU ir projekto vykdymo išlaidos.</a:t>
            </a:r>
          </a:p>
        </p:txBody>
      </p:sp>
    </p:spTree>
    <p:extLst>
      <p:ext uri="{BB962C8B-B14F-4D97-AF65-F5344CB8AC3E}">
        <p14:creationId xmlns:p14="http://schemas.microsoft.com/office/powerpoint/2010/main" val="376485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1869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932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7166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8366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lt-LT" i="0" dirty="0"/>
          </a:p>
        </p:txBody>
      </p:sp>
    </p:spTree>
    <p:extLst>
      <p:ext uri="{BB962C8B-B14F-4D97-AF65-F5344CB8AC3E}">
        <p14:creationId xmlns:p14="http://schemas.microsoft.com/office/powerpoint/2010/main" val="1259956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2">
              <a:lnSpc>
                <a:spcPct val="150000"/>
              </a:lnSpc>
              <a:spcBef>
                <a:spcPts val="0"/>
              </a:spcBef>
            </a:pPr>
            <a:r>
              <a:rPr lang="lt-LT" sz="2100" b="1" dirty="0">
                <a:solidFill>
                  <a:srgbClr val="3800A8"/>
                </a:solidFill>
                <a:cs typeface="Browallia New" pitchFamily="34" charset="-34"/>
              </a:rPr>
              <a:t>INOSTARTAS</a:t>
            </a:r>
          </a:p>
          <a:p>
            <a:pPr marL="0" lvl="2">
              <a:lnSpc>
                <a:spcPct val="150000"/>
              </a:lnSpc>
              <a:spcBef>
                <a:spcPts val="0"/>
              </a:spcBef>
            </a:pPr>
            <a:endParaRPr lang="lt-LT" sz="1900" b="1" dirty="0">
              <a:solidFill>
                <a:srgbClr val="3800A8"/>
              </a:solidFill>
              <a:cs typeface="Browallia New" pitchFamily="34" charset="-34"/>
            </a:endParaRPr>
          </a:p>
          <a:p>
            <a:pPr marL="0" lvl="2" algn="just">
              <a:lnSpc>
                <a:spcPct val="150000"/>
              </a:lnSpc>
              <a:spcBef>
                <a:spcPts val="0"/>
              </a:spcBef>
            </a:pPr>
            <a:r>
              <a:rPr lang="lt-LT" sz="2100" dirty="0">
                <a:solidFill>
                  <a:srgbClr val="3800A8"/>
                </a:solidFill>
                <a:latin typeface="Calbri"/>
                <a:ea typeface="Regular Semibold" charset="0"/>
                <a:cs typeface="Regular Semibold" charset="0"/>
              </a:rPr>
              <a:t>Priemonė skirta skatinti naujų inovatyvių SVV subjektų kūrimąsi ir plėtrą, užtikrinant inovatyvių idėjų, produktų ir paslaugų plėtojimą, skatinti įmonių savarankiškumą atliekant MTEP darbus įmonės viduje.</a:t>
            </a:r>
            <a:endParaRPr lang="lt-LT" sz="2100" dirty="0">
              <a:solidFill>
                <a:srgbClr val="3800A8"/>
              </a:solidFill>
              <a:latin typeface="Calbri"/>
            </a:endParaRPr>
          </a:p>
          <a:p>
            <a:pPr marL="0" lvl="2" algn="l">
              <a:lnSpc>
                <a:spcPct val="150000"/>
              </a:lnSpc>
              <a:spcBef>
                <a:spcPts val="0"/>
              </a:spcBef>
            </a:pPr>
            <a:r>
              <a:rPr lang="en-US" sz="2100" b="1" dirty="0" err="1">
                <a:solidFill>
                  <a:srgbClr val="3800A8"/>
                </a:solidFill>
                <a:latin typeface="Calbri"/>
                <a:cs typeface="Browallia New" pitchFamily="34" charset="-34"/>
              </a:rPr>
              <a:t>Finansuojamos</a:t>
            </a:r>
            <a:r>
              <a:rPr lang="en-US" sz="2100" b="1" dirty="0">
                <a:solidFill>
                  <a:srgbClr val="3800A8"/>
                </a:solidFill>
                <a:latin typeface="Calbri"/>
                <a:cs typeface="Browallia New" pitchFamily="34" charset="-34"/>
              </a:rPr>
              <a:t> </a:t>
            </a:r>
            <a:r>
              <a:rPr lang="en-US" sz="2100" b="1" dirty="0" err="1">
                <a:solidFill>
                  <a:srgbClr val="3800A8"/>
                </a:solidFill>
                <a:latin typeface="Calbri"/>
                <a:cs typeface="Browallia New" pitchFamily="34" charset="-34"/>
              </a:rPr>
              <a:t>veiklos</a:t>
            </a:r>
            <a:r>
              <a:rPr lang="lt-LT" sz="2100" dirty="0">
                <a:solidFill>
                  <a:srgbClr val="3800A8"/>
                </a:solidFill>
                <a:latin typeface="Calbri"/>
                <a:cs typeface="Browallia New" pitchFamily="34" charset="-34"/>
              </a:rPr>
              <a:t>:</a:t>
            </a:r>
          </a:p>
          <a:p>
            <a:pPr marL="342900" lvl="2" indent="-342900" algn="just">
              <a:lnSpc>
                <a:spcPct val="150000"/>
              </a:lnSpc>
              <a:spcBef>
                <a:spcPts val="0"/>
              </a:spcBef>
              <a:buFont typeface="Wingdings" panose="05000000000000000000" pitchFamily="2" charset="2"/>
              <a:buChar char="ü"/>
            </a:pPr>
            <a:r>
              <a:rPr lang="lt-LT" sz="2100" dirty="0">
                <a:solidFill>
                  <a:srgbClr val="3800A8"/>
                </a:solidFill>
                <a:latin typeface="Calbri"/>
              </a:rPr>
              <a:t>Idėjos vystymas (MTEP 2-6 etapai), veikla skirta SVV subjektams, veikiantiems iki 12 mėnesių nuo veiklos įregistravimo dienos;</a:t>
            </a:r>
            <a:endParaRPr lang="en-US" sz="2100" dirty="0">
              <a:solidFill>
                <a:srgbClr val="3800A8"/>
              </a:solidFill>
              <a:latin typeface="Calbri"/>
            </a:endParaRPr>
          </a:p>
          <a:p>
            <a:pPr marL="342900" lvl="2" indent="-342900" algn="just">
              <a:lnSpc>
                <a:spcPct val="150000"/>
              </a:lnSpc>
              <a:spcBef>
                <a:spcPts val="0"/>
              </a:spcBef>
              <a:buFont typeface="Wingdings" panose="05000000000000000000" pitchFamily="2" charset="2"/>
              <a:buChar char="ü"/>
            </a:pPr>
            <a:r>
              <a:rPr lang="lt-LT" sz="2100" dirty="0">
                <a:solidFill>
                  <a:srgbClr val="3800A8"/>
                </a:solidFill>
                <a:latin typeface="Calbri"/>
              </a:rPr>
              <a:t>Produkto vystymas (MTEP 7-9 etapai), veikla skirta SVV subjektams, veikiantiems nuo 12 iki 36 mėnesių nuo veiklos įregistravimo dienos ir turintiems 15k Eur apyvartos;</a:t>
            </a:r>
            <a:endParaRPr lang="en-US" sz="2100" dirty="0">
              <a:solidFill>
                <a:srgbClr val="3800A8"/>
              </a:solidFill>
              <a:latin typeface="Calbri"/>
            </a:endParaRPr>
          </a:p>
          <a:p>
            <a:pPr marL="342900" lvl="2" indent="-342900" algn="just">
              <a:lnSpc>
                <a:spcPct val="150000"/>
              </a:lnSpc>
              <a:spcBef>
                <a:spcPts val="0"/>
              </a:spcBef>
              <a:buFont typeface="Wingdings" panose="05000000000000000000" pitchFamily="2" charset="2"/>
              <a:buChar char="ü"/>
            </a:pPr>
            <a:r>
              <a:rPr lang="lt-LT" sz="2100" dirty="0">
                <a:solidFill>
                  <a:srgbClr val="3800A8"/>
                </a:solidFill>
                <a:latin typeface="Calbri"/>
              </a:rPr>
              <a:t>Mokslininkų / tyrėjų įdarbinimas (prototipo sukūrimas), skirta žinioms imlioms MVĮ savo veikloje nurodžiusioms MTEP veiklą arba ketinančioms vykdyti MTEP veiklą, veikiančioms ne mažiau 12 mėnesių nuo veiklos įregistravimo dienos ir turinčioms 15k Eur apyvartą.</a:t>
            </a:r>
            <a:endParaRPr lang="en-US" sz="2100" dirty="0">
              <a:solidFill>
                <a:srgbClr val="3800A8"/>
              </a:solidFill>
              <a:latin typeface="Calbri"/>
            </a:endParaRPr>
          </a:p>
          <a:p>
            <a:pPr marL="0" lvl="2" algn="l">
              <a:lnSpc>
                <a:spcPct val="150000"/>
              </a:lnSpc>
              <a:spcBef>
                <a:spcPts val="0"/>
              </a:spcBef>
            </a:pPr>
            <a:r>
              <a:rPr lang="en-US" sz="2100" b="1" dirty="0" err="1">
                <a:solidFill>
                  <a:srgbClr val="3800A8"/>
                </a:solidFill>
                <a:latin typeface="Calbri"/>
              </a:rPr>
              <a:t>Skelbiami</a:t>
            </a:r>
            <a:r>
              <a:rPr lang="en-US" sz="2100" b="1" dirty="0">
                <a:solidFill>
                  <a:srgbClr val="3800A8"/>
                </a:solidFill>
                <a:latin typeface="Calbri"/>
              </a:rPr>
              <a:t> </a:t>
            </a:r>
            <a:r>
              <a:rPr lang="lt-LT" sz="2100" b="1" dirty="0">
                <a:solidFill>
                  <a:srgbClr val="3800A8"/>
                </a:solidFill>
                <a:latin typeface="Calbri"/>
              </a:rPr>
              <a:t>2 </a:t>
            </a:r>
            <a:r>
              <a:rPr lang="lt-LT" sz="2100" b="1" dirty="0" err="1">
                <a:solidFill>
                  <a:srgbClr val="3800A8"/>
                </a:solidFill>
                <a:latin typeface="Calbri"/>
              </a:rPr>
              <a:t>kvietim</a:t>
            </a:r>
            <a:r>
              <a:rPr lang="en-US" sz="2100" b="1" dirty="0">
                <a:solidFill>
                  <a:srgbClr val="3800A8"/>
                </a:solidFill>
                <a:latin typeface="Calbri"/>
              </a:rPr>
              <a:t>ai</a:t>
            </a:r>
            <a:r>
              <a:rPr lang="lt-LT" sz="2100" b="1" dirty="0">
                <a:solidFill>
                  <a:srgbClr val="3800A8"/>
                </a:solidFill>
                <a:latin typeface="Calbri"/>
              </a:rPr>
              <a:t> teikti paraiškas</a:t>
            </a:r>
            <a:r>
              <a:rPr lang="lt-LT" sz="2100" dirty="0">
                <a:solidFill>
                  <a:srgbClr val="3800A8"/>
                </a:solidFill>
                <a:latin typeface="Calbri"/>
              </a:rPr>
              <a:t> </a:t>
            </a:r>
            <a:r>
              <a:rPr lang="en-US" sz="2100" dirty="0">
                <a:solidFill>
                  <a:srgbClr val="3800A8"/>
                </a:solidFill>
                <a:latin typeface="Calbri"/>
              </a:rPr>
              <a:t>(</a:t>
            </a:r>
            <a:r>
              <a:rPr lang="en-US" sz="2100" dirty="0" err="1">
                <a:solidFill>
                  <a:srgbClr val="3800A8"/>
                </a:solidFill>
                <a:latin typeface="Calbri"/>
              </a:rPr>
              <a:t>bendras</a:t>
            </a:r>
            <a:r>
              <a:rPr lang="lt-LT" sz="2100" dirty="0">
                <a:solidFill>
                  <a:srgbClr val="3800A8"/>
                </a:solidFill>
                <a:latin typeface="Calbri"/>
              </a:rPr>
              <a:t> </a:t>
            </a:r>
            <a:r>
              <a:rPr lang="lt-LT" sz="2100" dirty="0">
                <a:solidFill>
                  <a:srgbClr val="3800A8"/>
                </a:solidFill>
                <a:latin typeface="Calbri"/>
                <a:cs typeface="Browallia New" pitchFamily="34" charset="-34"/>
              </a:rPr>
              <a:t>Priemonės biudžetas – </a:t>
            </a:r>
            <a:r>
              <a:rPr lang="lt-LT" sz="2100" b="1" dirty="0">
                <a:solidFill>
                  <a:srgbClr val="3800A8"/>
                </a:solidFill>
                <a:latin typeface="Calbri"/>
              </a:rPr>
              <a:t>5 000 000 </a:t>
            </a:r>
            <a:r>
              <a:rPr lang="fi-FI" sz="2100" b="1" dirty="0">
                <a:solidFill>
                  <a:srgbClr val="3800A8"/>
                </a:solidFill>
                <a:latin typeface="Calbri"/>
                <a:cs typeface="Browallia New" pitchFamily="34" charset="-34"/>
              </a:rPr>
              <a:t>Eur</a:t>
            </a:r>
            <a:r>
              <a:rPr lang="lt-LT" sz="2100" b="1" dirty="0">
                <a:solidFill>
                  <a:srgbClr val="3800A8"/>
                </a:solidFill>
                <a:latin typeface="Calbri"/>
                <a:cs typeface="Browallia New" pitchFamily="34" charset="-34"/>
              </a:rPr>
              <a:t>)</a:t>
            </a:r>
          </a:p>
          <a:p>
            <a:pPr marL="342900" lvl="2" indent="-342900" algn="l">
              <a:lnSpc>
                <a:spcPct val="150000"/>
              </a:lnSpc>
              <a:spcBef>
                <a:spcPts val="0"/>
              </a:spcBef>
              <a:buFont typeface="Wingdings" panose="05000000000000000000" pitchFamily="2" charset="2"/>
              <a:buChar char="ü"/>
            </a:pPr>
            <a:r>
              <a:rPr lang="lt-LT" sz="2100" dirty="0">
                <a:solidFill>
                  <a:srgbClr val="3800A8"/>
                </a:solidFill>
                <a:latin typeface="Calbri"/>
              </a:rPr>
              <a:t>2 mln. Eur SVV subjektams, veiklą vykdantiems Vilniaus, Kauno, Klaipėdos miestuose ir rajonuose</a:t>
            </a:r>
            <a:r>
              <a:rPr lang="lt-LT" sz="2100" b="1" dirty="0">
                <a:solidFill>
                  <a:srgbClr val="3800A8"/>
                </a:solidFill>
                <a:latin typeface="Calbri"/>
              </a:rPr>
              <a:t>;</a:t>
            </a:r>
            <a:endParaRPr lang="lt-LT" sz="2100" dirty="0">
              <a:solidFill>
                <a:srgbClr val="3800A8"/>
              </a:solidFill>
              <a:latin typeface="Calbri"/>
            </a:endParaRPr>
          </a:p>
          <a:p>
            <a:pPr marL="342900" indent="-342900" algn="just">
              <a:buFont typeface="Wingdings" panose="05000000000000000000" pitchFamily="2" charset="2"/>
              <a:buChar char="ü"/>
            </a:pPr>
            <a:r>
              <a:rPr lang="lt-LT" sz="2100" dirty="0">
                <a:solidFill>
                  <a:srgbClr val="3800A8"/>
                </a:solidFill>
                <a:latin typeface="Calbri"/>
              </a:rPr>
              <a:t>3 mln. Eur SVV subjektams, veiklą vykdantiems visose Lietuvos savivaldybėse, išskyrus Vilniaus, Kauno, Klaipėdos miestuose ir rajonuose.</a:t>
            </a:r>
          </a:p>
          <a:p>
            <a:pPr marL="0" lvl="2"/>
            <a:endParaRPr lang="lt-LT" dirty="0">
              <a:solidFill>
                <a:srgbClr val="613563"/>
              </a:solidFill>
              <a:latin typeface="Calbri"/>
              <a:cs typeface="Browallia New" pitchFamily="34" charset="-34"/>
            </a:endParaRPr>
          </a:p>
          <a:p>
            <a:endParaRPr lang="lt-LT" dirty="0"/>
          </a:p>
          <a:p>
            <a:endParaRPr lang="lt-LT" dirty="0"/>
          </a:p>
        </p:txBody>
      </p:sp>
    </p:spTree>
    <p:extLst>
      <p:ext uri="{BB962C8B-B14F-4D97-AF65-F5344CB8AC3E}">
        <p14:creationId xmlns:p14="http://schemas.microsoft.com/office/powerpoint/2010/main" val="960076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2274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lt-LT" i="0" dirty="0"/>
          </a:p>
        </p:txBody>
      </p:sp>
    </p:spTree>
    <p:extLst>
      <p:ext uri="{BB962C8B-B14F-4D97-AF65-F5344CB8AC3E}">
        <p14:creationId xmlns:p14="http://schemas.microsoft.com/office/powerpoint/2010/main" val="1811203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1474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lt-LT" dirty="0"/>
              <a:t>Palankiausias metas – padidėjo sumos yra naujų priemonių</a:t>
            </a:r>
            <a:endParaRPr lang="en-US" dirty="0"/>
          </a:p>
        </p:txBody>
      </p:sp>
    </p:spTree>
    <p:extLst>
      <p:ext uri="{BB962C8B-B14F-4D97-AF65-F5344CB8AC3E}">
        <p14:creationId xmlns:p14="http://schemas.microsoft.com/office/powerpoint/2010/main" val="1047405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632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819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82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altLang="lt-LT" sz="2400" dirty="0" err="1">
                <a:solidFill>
                  <a:schemeClr val="tx1"/>
                </a:solidFill>
                <a:latin typeface="Segoe UI" panose="020B0502040204020203" pitchFamily="34" charset="0"/>
                <a:cs typeface="Segoe UI" panose="020B0502040204020203" pitchFamily="34" charset="0"/>
              </a:rPr>
              <a:t>Inočekiai</a:t>
            </a:r>
            <a:r>
              <a:rPr lang="lt-LT" altLang="lt-LT" sz="2400" dirty="0">
                <a:solidFill>
                  <a:schemeClr val="tx1"/>
                </a:solidFill>
                <a:latin typeface="Segoe UI" panose="020B0502040204020203" pitchFamily="34" charset="0"/>
                <a:cs typeface="Segoe UI" panose="020B0502040204020203" pitchFamily="34" charset="0"/>
              </a:rPr>
              <a:t> yra </a:t>
            </a:r>
            <a:r>
              <a:rPr lang="lt-LT" altLang="lt-LT" sz="2400" dirty="0" err="1">
                <a:solidFill>
                  <a:schemeClr val="tx1"/>
                </a:solidFill>
                <a:latin typeface="Segoe UI" panose="020B0502040204020203" pitchFamily="34" charset="0"/>
                <a:cs typeface="Segoe UI" panose="020B0502040204020203" pitchFamily="34" charset="0"/>
              </a:rPr>
              <a:t>preimonė</a:t>
            </a:r>
            <a:r>
              <a:rPr lang="lt-LT" altLang="lt-LT" sz="2400" dirty="0">
                <a:solidFill>
                  <a:schemeClr val="tx1"/>
                </a:solidFill>
                <a:latin typeface="Segoe UI" panose="020B0502040204020203" pitchFamily="34" charset="0"/>
                <a:cs typeface="Segoe UI" panose="020B0502040204020203" pitchFamily="34" charset="0"/>
              </a:rPr>
              <a:t>, kuri skatinti įmones aktyviau vykdyti inovacinę veiklą bei pasinaudoti </a:t>
            </a:r>
            <a:r>
              <a:rPr lang="en-US" altLang="lt-LT" sz="2400" dirty="0">
                <a:solidFill>
                  <a:schemeClr val="tx1"/>
                </a:solidFill>
                <a:latin typeface="Segoe UI" panose="020B0502040204020203" pitchFamily="34" charset="0"/>
                <a:cs typeface="Segoe UI" panose="020B0502040204020203" pitchFamily="34" charset="0"/>
              </a:rPr>
              <a:t>VERSLO</a:t>
            </a:r>
            <a:r>
              <a:rPr lang="lt-LT" altLang="lt-LT" sz="2400" dirty="0">
                <a:solidFill>
                  <a:schemeClr val="tx1"/>
                </a:solidFill>
                <a:latin typeface="Segoe UI" panose="020B0502040204020203" pitchFamily="34" charset="0"/>
                <a:cs typeface="Segoe UI" panose="020B0502040204020203" pitchFamily="34" charset="0"/>
              </a:rPr>
              <a:t> ir </a:t>
            </a:r>
            <a:r>
              <a:rPr lang="en-US" altLang="lt-LT" sz="2400" dirty="0">
                <a:solidFill>
                  <a:schemeClr val="tx1"/>
                </a:solidFill>
                <a:latin typeface="Segoe UI" panose="020B0502040204020203" pitchFamily="34" charset="0"/>
                <a:cs typeface="Segoe UI" panose="020B0502040204020203" pitchFamily="34" charset="0"/>
              </a:rPr>
              <a:t>MOKSLO</a:t>
            </a:r>
            <a:r>
              <a:rPr lang="lt-LT" altLang="lt-LT" sz="2400" dirty="0">
                <a:solidFill>
                  <a:schemeClr val="tx1"/>
                </a:solidFill>
                <a:latin typeface="Segoe UI" panose="020B0502040204020203" pitchFamily="34" charset="0"/>
                <a:cs typeface="Segoe UI" panose="020B0502040204020203" pitchFamily="34" charset="0"/>
              </a:rPr>
              <a:t> bendradarbiavimo teikiamomis galimybėmis.</a:t>
            </a:r>
          </a:p>
          <a:p>
            <a:r>
              <a:rPr lang="lt-LT" sz="2400" dirty="0">
                <a:solidFill>
                  <a:schemeClr val="tx1"/>
                </a:solidFill>
                <a:latin typeface="Segoe UI" panose="020B0502040204020203" pitchFamily="34" charset="0"/>
                <a:cs typeface="Segoe UI" panose="020B0502040204020203" pitchFamily="34" charset="0"/>
              </a:rPr>
              <a:t>ES prie to prisideda 2,5 </a:t>
            </a:r>
            <a:r>
              <a:rPr lang="lt-LT" sz="2400" dirty="0" err="1">
                <a:solidFill>
                  <a:schemeClr val="tx1"/>
                </a:solidFill>
                <a:latin typeface="Segoe UI" panose="020B0502040204020203" pitchFamily="34" charset="0"/>
                <a:cs typeface="Segoe UI" panose="020B0502040204020203" pitchFamily="34" charset="0"/>
              </a:rPr>
              <a:t>mln</a:t>
            </a:r>
            <a:r>
              <a:rPr lang="lt-LT" sz="2400" dirty="0">
                <a:solidFill>
                  <a:schemeClr val="tx1"/>
                </a:solidFill>
                <a:latin typeface="Segoe UI" panose="020B0502040204020203" pitchFamily="34" charset="0"/>
                <a:cs typeface="Segoe UI" panose="020B0502040204020203" pitchFamily="34" charset="0"/>
              </a:rPr>
              <a:t> </a:t>
            </a:r>
            <a:r>
              <a:rPr lang="lt-LT" sz="2400" dirty="0" err="1">
                <a:solidFill>
                  <a:schemeClr val="tx1"/>
                </a:solidFill>
                <a:latin typeface="Segoe UI" panose="020B0502040204020203" pitchFamily="34" charset="0"/>
                <a:cs typeface="Segoe UI" panose="020B0502040204020203" pitchFamily="34" charset="0"/>
              </a:rPr>
              <a:t>eur</a:t>
            </a:r>
            <a:r>
              <a:rPr lang="lt-LT" sz="2400" dirty="0">
                <a:solidFill>
                  <a:schemeClr val="tx1"/>
                </a:solidFill>
                <a:latin typeface="Segoe UI" panose="020B0502040204020203" pitchFamily="34" charset="0"/>
                <a:cs typeface="Segoe UI" panose="020B0502040204020203" pitchFamily="34" charset="0"/>
              </a:rPr>
              <a:t>.</a:t>
            </a:r>
            <a:endParaRPr lang="en-US" dirty="0"/>
          </a:p>
        </p:txBody>
      </p:sp>
    </p:spTree>
    <p:extLst>
      <p:ext uri="{BB962C8B-B14F-4D97-AF65-F5344CB8AC3E}">
        <p14:creationId xmlns:p14="http://schemas.microsoft.com/office/powerpoint/2010/main" val="945090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2200" b="1" u="sng" dirty="0">
                <a:effectLst/>
                <a:latin typeface="Helvetica Neue"/>
                <a:ea typeface="Helvetica Neue"/>
                <a:cs typeface="Helvetica Neue"/>
                <a:sym typeface="Helvetica Neue"/>
              </a:rPr>
              <a:t>Tam, kad veikla būtų pripažinta kaip MTEP veikla, ji turi atitikti penkis pagrindinius kriterijus: </a:t>
            </a:r>
            <a:endParaRPr lang="en-US" sz="2200" dirty="0">
              <a:effectLst/>
              <a:latin typeface="Helvetica Neue"/>
              <a:ea typeface="Helvetica Neue"/>
              <a:cs typeface="Helvetica Neue"/>
              <a:sym typeface="Helvetica Neue"/>
            </a:endParaRPr>
          </a:p>
          <a:p>
            <a:r>
              <a:rPr lang="lt-LT" sz="2200" dirty="0">
                <a:effectLst/>
                <a:latin typeface="Helvetica Neue"/>
                <a:ea typeface="Helvetica Neue"/>
                <a:cs typeface="Helvetica Neue"/>
                <a:sym typeface="Helvetica Neue"/>
              </a:rPr>
              <a:t>1. </a:t>
            </a:r>
            <a:r>
              <a:rPr lang="lt-LT" sz="2200" b="1" dirty="0">
                <a:effectLst/>
                <a:latin typeface="Helvetica Neue"/>
                <a:ea typeface="Helvetica Neue"/>
                <a:cs typeface="Helvetica Neue"/>
                <a:sym typeface="Helvetica Neue"/>
              </a:rPr>
              <a:t>Nauja (originali)</a:t>
            </a:r>
            <a:r>
              <a:rPr lang="lt-LT" sz="2200" dirty="0">
                <a:effectLst/>
                <a:latin typeface="Helvetica Neue"/>
                <a:ea typeface="Helvetica Neue"/>
                <a:cs typeface="Helvetica Neue"/>
                <a:sym typeface="Helvetica Neue"/>
              </a:rPr>
              <a:t> – svarbu įsitikinti, ar egzistuoja mokslinė arba technologinė problema, kuriai spręsti žinios nėra viešai prieinamos, ir (arba) dar netaikytos egzistuojančios žinios, atitinkamame pramonės / paslaugų sektoriuje, kurios sprendimui reikalingas projektas.  </a:t>
            </a:r>
            <a:endParaRPr lang="en-US" sz="2200" dirty="0">
              <a:effectLst/>
              <a:latin typeface="Helvetica Neue"/>
              <a:ea typeface="Helvetica Neue"/>
              <a:cs typeface="Helvetica Neue"/>
              <a:sym typeface="Helvetica Neue"/>
            </a:endParaRPr>
          </a:p>
          <a:p>
            <a:r>
              <a:rPr lang="x-none" sz="2200" dirty="0">
                <a:effectLst/>
                <a:latin typeface="Helvetica Neue"/>
                <a:ea typeface="Helvetica Neue"/>
                <a:cs typeface="Helvetica Neue"/>
                <a:sym typeface="Helvetica Neue"/>
              </a:rPr>
              <a:t>Naujumas pagrindžiamas, įvardinant konkrečias produktų/paslaugų savybes (technines ir (ar) technologines, ir (ar) funkcines), kurios skiriasi nuo analogų ar pakaitalų.</a:t>
            </a:r>
            <a:endParaRPr lang="en-US" sz="2200" dirty="0">
              <a:effectLst/>
              <a:latin typeface="Helvetica Neue"/>
              <a:ea typeface="Helvetica Neue"/>
              <a:cs typeface="Helvetica Neue"/>
              <a:sym typeface="Helvetica Neue"/>
            </a:endParaRPr>
          </a:p>
          <a:p>
            <a:r>
              <a:rPr lang="x-none" sz="2200" dirty="0">
                <a:effectLst/>
                <a:latin typeface="Helvetica Neue"/>
                <a:ea typeface="Helvetica Neue"/>
                <a:cs typeface="Helvetica Neue"/>
                <a:sym typeface="Helvetica Neue"/>
              </a:rPr>
              <a:t>Naujumas pagrindžiamas, įvardijant kokių konkrečiai žinių nepakanka problemos sprendimui (taikomųjų tyrimų etapas) ir (arba) egzistuojančios naujos žinios ar naujų žinių kombinacijos nebuvo taikytos sprendžiant problemą (eksperimentinės plėtros etapas). Visais atvejais, MTEP neapibrėžtumai atsiranda, kai egzistuoja problema, kurios sprendimas nėra lengvai matomas.</a:t>
            </a:r>
            <a:endParaRPr lang="en-US" sz="2200" dirty="0">
              <a:effectLst/>
              <a:latin typeface="Helvetica Neue"/>
              <a:ea typeface="Helvetica Neue"/>
              <a:cs typeface="Helvetica Neue"/>
              <a:sym typeface="Helvetica Neue"/>
            </a:endParaRPr>
          </a:p>
          <a:p>
            <a:r>
              <a:rPr lang="lt-LT" sz="2200" dirty="0">
                <a:effectLst/>
                <a:latin typeface="Helvetica Neue"/>
                <a:ea typeface="Helvetica Neue"/>
                <a:cs typeface="Helvetica Neue"/>
                <a:sym typeface="Helvetica Neue"/>
              </a:rPr>
              <a:t>2. </a:t>
            </a:r>
            <a:r>
              <a:rPr lang="lt-LT" sz="2200" b="1" dirty="0">
                <a:effectLst/>
                <a:latin typeface="Helvetica Neue"/>
                <a:ea typeface="Helvetica Neue"/>
                <a:cs typeface="Helvetica Neue"/>
                <a:sym typeface="Helvetica Neue"/>
              </a:rPr>
              <a:t>Kūrybiška</a:t>
            </a:r>
            <a:r>
              <a:rPr lang="lt-LT" sz="2200" dirty="0">
                <a:effectLst/>
                <a:latin typeface="Helvetica Neue"/>
                <a:ea typeface="Helvetica Neue"/>
                <a:cs typeface="Helvetica Neue"/>
                <a:sym typeface="Helvetica Neue"/>
              </a:rPr>
              <a:t> – MTEP projekto tikslas turi būti naujos koncepcijos ar idėjos, tobulinančios esamas žinias. Kai kalbame apie kūrybiškumą, atsiranda poreikis dalyvauti atitinkamos kompetencijos tyrėjams. </a:t>
            </a:r>
            <a:endParaRPr lang="en-US" sz="2200" dirty="0">
              <a:effectLst/>
              <a:latin typeface="Helvetica Neue"/>
              <a:ea typeface="Helvetica Neue"/>
              <a:cs typeface="Helvetica Neue"/>
              <a:sym typeface="Helvetica Neue"/>
            </a:endParaRPr>
          </a:p>
          <a:p>
            <a:r>
              <a:rPr lang="lt-LT" sz="2200" dirty="0">
                <a:effectLst/>
                <a:latin typeface="Helvetica Neue"/>
                <a:ea typeface="Helvetica Neue"/>
                <a:cs typeface="Helvetica Neue"/>
                <a:sym typeface="Helvetica Neue"/>
              </a:rPr>
              <a:t>3. </a:t>
            </a:r>
            <a:r>
              <a:rPr lang="lt-LT" sz="2200" b="1" dirty="0">
                <a:effectLst/>
                <a:latin typeface="Helvetica Neue"/>
                <a:ea typeface="Helvetica Neue"/>
                <a:cs typeface="Helvetica Neue"/>
                <a:sym typeface="Helvetica Neue"/>
              </a:rPr>
              <a:t>Neapibrėžta</a:t>
            </a:r>
            <a:r>
              <a:rPr lang="lt-LT" sz="2200" dirty="0">
                <a:effectLst/>
                <a:latin typeface="Helvetica Neue"/>
                <a:ea typeface="Helvetica Neue"/>
                <a:cs typeface="Helvetica Neue"/>
                <a:sym typeface="Helvetica Neue"/>
              </a:rPr>
              <a:t> –  tokiai veiklai būdingas neapibrėžtumas, kai nėra aišku, kiek laiko ar kaštų reikės idėjai įgyvendinti ir koks bus galutinis rezultatas. </a:t>
            </a:r>
            <a:endParaRPr lang="en-US" sz="2200" dirty="0">
              <a:effectLst/>
              <a:latin typeface="Helvetica Neue"/>
              <a:ea typeface="Helvetica Neue"/>
              <a:cs typeface="Helvetica Neue"/>
              <a:sym typeface="Helvetica Neue"/>
            </a:endParaRPr>
          </a:p>
          <a:p>
            <a:r>
              <a:rPr lang="lt-LT" sz="2200" dirty="0">
                <a:effectLst/>
                <a:latin typeface="Helvetica Neue"/>
                <a:ea typeface="Helvetica Neue"/>
                <a:cs typeface="Helvetica Neue"/>
                <a:sym typeface="Helvetica Neue"/>
              </a:rPr>
              <a:t>4. </a:t>
            </a:r>
            <a:r>
              <a:rPr lang="lt-LT" sz="2200" b="1" dirty="0">
                <a:effectLst/>
                <a:latin typeface="Helvetica Neue"/>
                <a:ea typeface="Helvetica Neue"/>
                <a:cs typeface="Helvetica Neue"/>
                <a:sym typeface="Helvetica Neue"/>
              </a:rPr>
              <a:t>Sisteminga</a:t>
            </a:r>
            <a:r>
              <a:rPr lang="lt-LT" sz="2200" dirty="0">
                <a:effectLst/>
                <a:latin typeface="Helvetica Neue"/>
                <a:ea typeface="Helvetica Neue"/>
                <a:cs typeface="Helvetica Neue"/>
                <a:sym typeface="Helvetica Neue"/>
              </a:rPr>
              <a:t> – veikla turi būti vykdoma pagal nustatytą planą, dokumentuojant informaciją apie proceso eigą ir rezultatus. </a:t>
            </a:r>
            <a:endParaRPr lang="en-US" sz="2200" dirty="0">
              <a:effectLst/>
              <a:latin typeface="Helvetica Neue"/>
              <a:ea typeface="Helvetica Neue"/>
              <a:cs typeface="Helvetica Neue"/>
              <a:sym typeface="Helvetica Neue"/>
            </a:endParaRPr>
          </a:p>
          <a:p>
            <a:r>
              <a:rPr lang="lt-LT" sz="2200" dirty="0">
                <a:effectLst/>
                <a:latin typeface="Helvetica Neue"/>
                <a:ea typeface="Helvetica Neue"/>
                <a:cs typeface="Helvetica Neue"/>
                <a:sym typeface="Helvetica Neue"/>
              </a:rPr>
              <a:t>5. </a:t>
            </a:r>
            <a:r>
              <a:rPr lang="lt-LT" sz="2200" b="1" dirty="0">
                <a:effectLst/>
                <a:latin typeface="Helvetica Neue"/>
                <a:ea typeface="Helvetica Neue"/>
                <a:cs typeface="Helvetica Neue"/>
                <a:sym typeface="Helvetica Neue"/>
              </a:rPr>
              <a:t>Perduodama ir (arba) atkartojama</a:t>
            </a:r>
            <a:r>
              <a:rPr lang="lt-LT" sz="2200" dirty="0">
                <a:effectLst/>
                <a:latin typeface="Helvetica Neue"/>
                <a:ea typeface="Helvetica Neue"/>
                <a:cs typeface="Helvetica Neue"/>
                <a:sym typeface="Helvetica Neue"/>
              </a:rPr>
              <a:t> – MTEP projektas turi sudaryti galimybes perduoti naujas žinias, užtikrinant jų panaudojimą ir galimybę kitiems tyrėjams atkartoti rezultatus savo MTEP veikloje. </a:t>
            </a:r>
            <a:endParaRPr lang="en-US" sz="2200" dirty="0">
              <a:effectLst/>
              <a:latin typeface="Helvetica Neue"/>
              <a:ea typeface="Helvetica Neue"/>
              <a:cs typeface="Helvetica Neue"/>
              <a:sym typeface="Helvetica Neue"/>
            </a:endParaRPr>
          </a:p>
          <a:p>
            <a:r>
              <a:rPr lang="lt-LT" sz="2200" dirty="0">
                <a:effectLst/>
                <a:latin typeface="Helvetica Neue"/>
                <a:ea typeface="Helvetica Neue"/>
                <a:cs typeface="Helvetica Neue"/>
                <a:sym typeface="Helvetica Neue"/>
              </a:rPr>
              <a:t>Šiuos teiginius puikiai iliustruoja pavyzdys: gydytojo paskirti kraujo ir bakteriologiniai tyrimai – nėra MTEP, tačiau speciali kraujo tyrimų programa pradedant vartoti naują vaistą – tai jau </a:t>
            </a:r>
            <a:r>
              <a:rPr lang="lt-LT" sz="2200" b="1" dirty="0">
                <a:effectLst/>
                <a:latin typeface="Helvetica Neue"/>
                <a:ea typeface="Helvetica Neue"/>
                <a:cs typeface="Helvetica Neue"/>
                <a:sym typeface="Helvetica Neue"/>
              </a:rPr>
              <a:t>MTEP veikla</a:t>
            </a:r>
            <a:r>
              <a:rPr lang="lt-LT" sz="2200"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259277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726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r>
              <a:rPr lang="lt-LT" dirty="0"/>
              <a:t>TGS studija skirta busimai MTEP veiklai vykdyti, </a:t>
            </a:r>
            <a:r>
              <a:rPr lang="lt-LT" dirty="0" err="1"/>
              <a:t>t.y</a:t>
            </a:r>
            <a:r>
              <a:rPr lang="lt-LT" dirty="0"/>
              <a:t>. atsakymai ką kurti (gali būti koreguojama jūsų </a:t>
            </a:r>
            <a:r>
              <a:rPr lang="lt-LT" dirty="0" err="1"/>
              <a:t>įdėja</a:t>
            </a:r>
            <a:r>
              <a:rPr lang="lt-LT" dirty="0"/>
              <a:t>) ir veiksmų planas kaip tą padaryti.</a:t>
            </a:r>
          </a:p>
        </p:txBody>
      </p:sp>
    </p:spTree>
    <p:extLst>
      <p:ext uri="{BB962C8B-B14F-4D97-AF65-F5344CB8AC3E}">
        <p14:creationId xmlns:p14="http://schemas.microsoft.com/office/powerpoint/2010/main" val="304777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PVM:</a:t>
            </a:r>
          </a:p>
          <a:p>
            <a:pPr algn="just"/>
            <a:r>
              <a:rPr lang="lt-LT" dirty="0"/>
              <a:t>PVM laikomas </a:t>
            </a:r>
            <a:r>
              <a:rPr lang="lt-LT" dirty="0">
                <a:solidFill>
                  <a:srgbClr val="B590E1"/>
                </a:solidFill>
              </a:rPr>
              <a:t>tinkamomis finansuoti išlaidomis </a:t>
            </a:r>
            <a:r>
              <a:rPr lang="lt-LT" dirty="0"/>
              <a:t>tuo atveju, jei projekto vykdytojas teisės aktų nustatyta tvarka </a:t>
            </a:r>
            <a:r>
              <a:rPr lang="lt-LT" dirty="0">
                <a:solidFill>
                  <a:srgbClr val="B590E1"/>
                </a:solidFill>
              </a:rPr>
              <a:t>neturi galimybės jo įtraukti į PVM atskaitą</a:t>
            </a:r>
            <a:r>
              <a:rPr lang="lt-LT" dirty="0"/>
              <a:t>.</a:t>
            </a:r>
          </a:p>
          <a:p>
            <a:pPr algn="just"/>
            <a:r>
              <a:rPr lang="lt-LT" dirty="0"/>
              <a:t>PVM laikomas </a:t>
            </a:r>
            <a:r>
              <a:rPr lang="lt-LT" dirty="0">
                <a:solidFill>
                  <a:srgbClr val="B590E1"/>
                </a:solidFill>
              </a:rPr>
              <a:t>netinkamomis finansuoti išlaidomis </a:t>
            </a:r>
            <a:r>
              <a:rPr lang="lt-LT" dirty="0"/>
              <a:t>tuo atveju, jei projekto vykdytojas teisės aktų nustatyta tvarka </a:t>
            </a:r>
            <a:r>
              <a:rPr lang="lt-LT" dirty="0">
                <a:solidFill>
                  <a:srgbClr val="B590E1"/>
                </a:solidFill>
              </a:rPr>
              <a:t>turi galimybę jį įtraukti į PVM atskaitą ir nesvarbu, ar konkretus projekto vykdytojas faktiškai pasinaudos teise į atskaitą</a:t>
            </a:r>
            <a:r>
              <a:rPr lang="lt-LT" dirty="0"/>
              <a:t>.</a:t>
            </a:r>
          </a:p>
          <a:p>
            <a:endParaRPr lang="en-US" dirty="0"/>
          </a:p>
        </p:txBody>
      </p:sp>
    </p:spTree>
    <p:extLst>
      <p:ext uri="{BB962C8B-B14F-4D97-AF65-F5344CB8AC3E}">
        <p14:creationId xmlns:p14="http://schemas.microsoft.com/office/powerpoint/2010/main" val="22374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VISO pateikta 121 paraiška:</a:t>
            </a:r>
          </a:p>
          <a:p>
            <a:r>
              <a:rPr lang="lt-LT" dirty="0"/>
              <a:t>- </a:t>
            </a:r>
            <a:r>
              <a:rPr lang="lt-LT" b="1" dirty="0"/>
              <a:t>Pradedantiems </a:t>
            </a:r>
            <a:r>
              <a:rPr lang="lt-LT" b="1" dirty="0" err="1"/>
              <a:t>inovatoriams</a:t>
            </a:r>
            <a:r>
              <a:rPr lang="lt-LT" b="1" dirty="0"/>
              <a:t> </a:t>
            </a:r>
            <a:r>
              <a:rPr lang="lt-LT" dirty="0"/>
              <a:t>– paraiškų 41 paraiška / 362K </a:t>
            </a:r>
            <a:r>
              <a:rPr lang="lt-LT" dirty="0" err="1"/>
              <a:t>eur</a:t>
            </a:r>
            <a:r>
              <a:rPr lang="lt-LT" dirty="0"/>
              <a:t> iš 1 mln. (rezervuota)</a:t>
            </a:r>
          </a:p>
          <a:p>
            <a:r>
              <a:rPr lang="lt-LT" dirty="0"/>
              <a:t>- </a:t>
            </a:r>
            <a:r>
              <a:rPr lang="lt-LT" b="1" dirty="0"/>
              <a:t>Brandiems </a:t>
            </a:r>
            <a:r>
              <a:rPr lang="lt-LT" b="1" dirty="0" err="1"/>
              <a:t>inovatoriams</a:t>
            </a:r>
            <a:r>
              <a:rPr lang="lt-LT" b="1" dirty="0"/>
              <a:t> </a:t>
            </a:r>
            <a:r>
              <a:rPr lang="lt-LT" dirty="0"/>
              <a:t>– 76 paraiškų / 1,94 mln. </a:t>
            </a:r>
            <a:r>
              <a:rPr lang="lt-LT" dirty="0" err="1"/>
              <a:t>eur</a:t>
            </a:r>
            <a:r>
              <a:rPr lang="lt-LT" dirty="0"/>
              <a:t> iš 3 mln.</a:t>
            </a:r>
          </a:p>
          <a:p>
            <a:r>
              <a:rPr lang="lt-LT" sz="2400" dirty="0">
                <a:solidFill>
                  <a:schemeClr val="tx1"/>
                </a:solidFill>
                <a:latin typeface="Segoe UI" panose="020B0502040204020203" pitchFamily="34" charset="0"/>
                <a:cs typeface="Segoe UI" panose="020B0502040204020203" pitchFamily="34" charset="0"/>
              </a:rPr>
              <a:t>- </a:t>
            </a:r>
            <a:r>
              <a:rPr lang="lt-LT" sz="2400" b="1" dirty="0" err="1">
                <a:solidFill>
                  <a:schemeClr val="tx1"/>
                </a:solidFill>
                <a:latin typeface="Segoe UI" panose="020B0502040204020203" pitchFamily="34" charset="0"/>
                <a:cs typeface="Segoe UI" panose="020B0502040204020203" pitchFamily="34" charset="0"/>
              </a:rPr>
              <a:t>Seal</a:t>
            </a:r>
            <a:r>
              <a:rPr lang="lt-LT" sz="2400" b="1" dirty="0">
                <a:solidFill>
                  <a:schemeClr val="tx1"/>
                </a:solidFill>
                <a:latin typeface="Segoe UI" panose="020B0502040204020203" pitchFamily="34" charset="0"/>
                <a:cs typeface="Segoe UI" panose="020B0502040204020203" pitchFamily="34" charset="0"/>
              </a:rPr>
              <a:t> </a:t>
            </a:r>
            <a:r>
              <a:rPr lang="lt-LT" sz="2400" b="1" dirty="0" err="1">
                <a:solidFill>
                  <a:schemeClr val="tx1"/>
                </a:solidFill>
                <a:latin typeface="Segoe UI" panose="020B0502040204020203" pitchFamily="34" charset="0"/>
                <a:cs typeface="Segoe UI" panose="020B0502040204020203" pitchFamily="34" charset="0"/>
              </a:rPr>
              <a:t>of</a:t>
            </a:r>
            <a:r>
              <a:rPr lang="lt-LT" sz="2400" b="1" dirty="0">
                <a:solidFill>
                  <a:schemeClr val="tx1"/>
                </a:solidFill>
                <a:latin typeface="Segoe UI" panose="020B0502040204020203" pitchFamily="34" charset="0"/>
                <a:cs typeface="Segoe UI" panose="020B0502040204020203" pitchFamily="34" charset="0"/>
              </a:rPr>
              <a:t> </a:t>
            </a:r>
            <a:r>
              <a:rPr lang="lt-LT" sz="2400" b="1" dirty="0" err="1">
                <a:solidFill>
                  <a:schemeClr val="tx1"/>
                </a:solidFill>
                <a:latin typeface="Segoe UI" panose="020B0502040204020203" pitchFamily="34" charset="0"/>
                <a:cs typeface="Segoe UI" panose="020B0502040204020203" pitchFamily="34" charset="0"/>
              </a:rPr>
              <a:t>Excellence</a:t>
            </a:r>
            <a:r>
              <a:rPr lang="lt-LT" sz="2400" b="1" dirty="0">
                <a:solidFill>
                  <a:schemeClr val="tx1"/>
                </a:solidFill>
                <a:latin typeface="Segoe UI" panose="020B0502040204020203" pitchFamily="34" charset="0"/>
                <a:cs typeface="Segoe UI" panose="020B0502040204020203" pitchFamily="34" charset="0"/>
              </a:rPr>
              <a:t> </a:t>
            </a:r>
            <a:r>
              <a:rPr lang="lt-LT" sz="2400" dirty="0">
                <a:solidFill>
                  <a:schemeClr val="tx1"/>
                </a:solidFill>
                <a:latin typeface="Segoe UI" panose="020B0502040204020203" pitchFamily="34" charset="0"/>
                <a:cs typeface="Segoe UI" panose="020B0502040204020203" pitchFamily="34" charset="0"/>
              </a:rPr>
              <a:t>– 4 paraiškos / 150K </a:t>
            </a:r>
            <a:r>
              <a:rPr lang="lt-LT" sz="2400" dirty="0" err="1">
                <a:solidFill>
                  <a:schemeClr val="tx1"/>
                </a:solidFill>
                <a:latin typeface="Segoe UI" panose="020B0502040204020203" pitchFamily="34" charset="0"/>
                <a:cs typeface="Segoe UI" panose="020B0502040204020203" pitchFamily="34" charset="0"/>
              </a:rPr>
              <a:t>eur</a:t>
            </a:r>
            <a:r>
              <a:rPr lang="lt-LT" sz="2400" dirty="0">
                <a:solidFill>
                  <a:schemeClr val="tx1"/>
                </a:solidFill>
                <a:latin typeface="Segoe UI" panose="020B0502040204020203" pitchFamily="34" charset="0"/>
                <a:cs typeface="Segoe UI" panose="020B0502040204020203" pitchFamily="34" charset="0"/>
              </a:rPr>
              <a:t> iš 500K </a:t>
            </a:r>
            <a:r>
              <a:rPr lang="lt-LT" sz="2400" dirty="0" err="1">
                <a:solidFill>
                  <a:schemeClr val="tx1"/>
                </a:solidFill>
                <a:latin typeface="Segoe UI" panose="020B0502040204020203" pitchFamily="34" charset="0"/>
                <a:cs typeface="Segoe UI" panose="020B0502040204020203" pitchFamily="34" charset="0"/>
              </a:rPr>
              <a:t>eur</a:t>
            </a:r>
            <a:r>
              <a:rPr lang="lt-LT" sz="2400" dirty="0">
                <a:solidFill>
                  <a:schemeClr val="tx1"/>
                </a:solidFill>
                <a:latin typeface="Segoe UI" panose="020B0502040204020203" pitchFamily="34" charset="0"/>
                <a:cs typeface="Segoe UI" panose="020B0502040204020203" pitchFamily="34" charset="0"/>
              </a:rPr>
              <a:t>.</a:t>
            </a:r>
            <a:endParaRPr lang="en-US" dirty="0"/>
          </a:p>
        </p:txBody>
      </p:sp>
    </p:spTree>
    <p:extLst>
      <p:ext uri="{BB962C8B-B14F-4D97-AF65-F5344CB8AC3E}">
        <p14:creationId xmlns:p14="http://schemas.microsoft.com/office/powerpoint/2010/main" val="1881275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3866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370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090D44"/>
        </a:solidFill>
        <a:effectLst/>
      </p:bgPr>
    </p:bg>
    <p:spTree>
      <p:nvGrpSpPr>
        <p:cNvPr id="1" name=""/>
        <p:cNvGrpSpPr/>
        <p:nvPr/>
      </p:nvGrpSpPr>
      <p:grpSpPr>
        <a:xfrm>
          <a:off x="0" y="0"/>
          <a:ext cx="0" cy="0"/>
          <a:chOff x="0" y="0"/>
          <a:chExt cx="0" cy="0"/>
        </a:xfrm>
      </p:grpSpPr>
      <p:sp>
        <p:nvSpPr>
          <p:cNvPr id="5" name="Title Text"/>
          <p:cNvSpPr txBox="1">
            <a:spLocks noGrp="1"/>
          </p:cNvSpPr>
          <p:nvPr>
            <p:ph type="title"/>
          </p:nvPr>
        </p:nvSpPr>
        <p:spPr>
          <a:xfrm>
            <a:off x="2643714" y="5205634"/>
            <a:ext cx="15609094" cy="1811855"/>
          </a:xfrm>
          <a:prstGeom prst="rect">
            <a:avLst/>
          </a:prstGeom>
          <a:ln w="3175">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defRPr>
                <a:latin typeface="Regular Semibold" charset="0"/>
                <a:ea typeface="Regular Semibold" charset="0"/>
                <a:cs typeface="Regular Semibold" charset="0"/>
              </a:defRPr>
            </a:lvl1pPr>
          </a:lstStyle>
          <a:p>
            <a:r>
              <a:rPr dirty="0"/>
              <a:t>Title Text</a:t>
            </a:r>
          </a:p>
        </p:txBody>
      </p:sp>
      <p:sp>
        <p:nvSpPr>
          <p:cNvPr id="6" name="Body Level One…"/>
          <p:cNvSpPr txBox="1">
            <a:spLocks noGrp="1"/>
          </p:cNvSpPr>
          <p:nvPr>
            <p:ph idx="1"/>
          </p:nvPr>
        </p:nvSpPr>
        <p:spPr>
          <a:xfrm>
            <a:off x="2643714" y="7719237"/>
            <a:ext cx="15609094" cy="3934048"/>
          </a:xfrm>
          <a:prstGeom prst="rect">
            <a:avLst/>
          </a:prstGeom>
          <a:ln w="3175">
            <a:miter lim="400000"/>
          </a:ln>
          <a:extLst>
            <a:ext uri="{C572A759-6A51-4108-AA02-DFA0A04FC94B}">
              <ma14:wrappingTextBoxFlag xmlns:ma14="http://schemas.microsoft.com/office/mac/drawingml/2011/main" xmlns="" val="1"/>
            </a:ext>
          </a:extLst>
        </p:spPr>
        <p:txBody>
          <a:bodyPr lIns="71437" tIns="71437" rIns="71437" bIns="71437" anchor="t">
            <a:normAutofit/>
          </a:bodyPr>
          <a:lstStyle>
            <a:lvl1pPr>
              <a:defRPr>
                <a:latin typeface="Regular" charset="0"/>
                <a:ea typeface="Regular" charset="0"/>
                <a:cs typeface="Regular" charset="0"/>
              </a:defRPr>
            </a:lvl1pPr>
            <a:lvl2pPr>
              <a:defRPr>
                <a:latin typeface="Regular" charset="0"/>
                <a:ea typeface="Regular" charset="0"/>
                <a:cs typeface="Regular" charset="0"/>
              </a:defRPr>
            </a:lvl2pPr>
            <a:lvl3pPr>
              <a:defRPr>
                <a:latin typeface="Regular" charset="0"/>
                <a:ea typeface="Regular" charset="0"/>
                <a:cs typeface="Regular" charset="0"/>
              </a:defRPr>
            </a:lvl3pPr>
            <a:lvl4pPr>
              <a:defRPr>
                <a:latin typeface="Regular" charset="0"/>
                <a:ea typeface="Regular" charset="0"/>
                <a:cs typeface="Regular" charset="0"/>
              </a:defRPr>
            </a:lvl4pPr>
            <a:lvl5pPr>
              <a:defRPr>
                <a:latin typeface="Regular" charset="0"/>
                <a:ea typeface="Regular" charset="0"/>
                <a:cs typeface="Regular"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extLst>
    <p:ext uri="{DCECCB84-F9BA-43D5-87BE-67443E8EF086}">
      <p15:sldGuideLst xmlns:p15="http://schemas.microsoft.com/office/powerpoint/2012/main">
        <p15:guide id="2" pos="167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E2E4D"/>
        </a:solidFill>
        <a:effectLst/>
      </p:bgPr>
    </p:bg>
    <p:spTree>
      <p:nvGrpSpPr>
        <p:cNvPr id="1" name=""/>
        <p:cNvGrpSpPr/>
        <p:nvPr/>
      </p:nvGrpSpPr>
      <p:grpSpPr>
        <a:xfrm>
          <a:off x="0" y="0"/>
          <a:ext cx="0" cy="0"/>
          <a:chOff x="0" y="0"/>
          <a:chExt cx="0" cy="0"/>
        </a:xfrm>
      </p:grpSpPr>
      <p:sp>
        <p:nvSpPr>
          <p:cNvPr id="5" name="Title Text"/>
          <p:cNvSpPr txBox="1">
            <a:spLocks noGrp="1"/>
          </p:cNvSpPr>
          <p:nvPr>
            <p:ph type="title"/>
          </p:nvPr>
        </p:nvSpPr>
        <p:spPr>
          <a:xfrm>
            <a:off x="2643714" y="5205634"/>
            <a:ext cx="15609094" cy="1811855"/>
          </a:xfrm>
          <a:prstGeom prst="rect">
            <a:avLst/>
          </a:prstGeom>
          <a:ln w="3175">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Title Text</a:t>
            </a:r>
          </a:p>
        </p:txBody>
      </p:sp>
      <p:sp>
        <p:nvSpPr>
          <p:cNvPr id="6" name="Body Level One…"/>
          <p:cNvSpPr txBox="1">
            <a:spLocks noGrp="1"/>
          </p:cNvSpPr>
          <p:nvPr>
            <p:ph idx="1"/>
          </p:nvPr>
        </p:nvSpPr>
        <p:spPr>
          <a:xfrm>
            <a:off x="2643714" y="7719237"/>
            <a:ext cx="15609094" cy="3934048"/>
          </a:xfrm>
          <a:prstGeom prst="rect">
            <a:avLst/>
          </a:prstGeom>
          <a:ln w="3175">
            <a:miter lim="400000"/>
          </a:ln>
          <a:extLst>
            <a:ext uri="{C572A759-6A51-4108-AA02-DFA0A04FC94B}">
              <ma14:wrappingTextBoxFlag xmlns:ma14="http://schemas.microsoft.com/office/mac/drawingml/2011/main" xmlns="" val="1"/>
            </a:ext>
          </a:extLst>
        </p:spPr>
        <p:txBody>
          <a:bodyPr lIns="71437" tIns="71437" rIns="71437" bIns="71437" anchor="t">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flip="none" rotWithShape="1">
          <a:gsLst>
            <a:gs pos="50000">
              <a:srgbClr val="66749A"/>
            </a:gs>
            <a:gs pos="100000">
              <a:srgbClr val="864386"/>
            </a:gs>
            <a:gs pos="0">
              <a:srgbClr val="49B3BD"/>
            </a:gs>
          </a:gsLst>
          <a:lin ang="8100000" scaled="1"/>
          <a:tileRect/>
        </a:gradFill>
        <a:effectLst/>
      </p:bgPr>
    </p:bg>
    <p:spTree>
      <p:nvGrpSpPr>
        <p:cNvPr id="1" name=""/>
        <p:cNvGrpSpPr/>
        <p:nvPr/>
      </p:nvGrpSpPr>
      <p:grpSpPr>
        <a:xfrm>
          <a:off x="0" y="0"/>
          <a:ext cx="0" cy="0"/>
          <a:chOff x="0" y="0"/>
          <a:chExt cx="0" cy="0"/>
        </a:xfrm>
      </p:grpSpPr>
      <p:sp>
        <p:nvSpPr>
          <p:cNvPr id="5" name="Title Text"/>
          <p:cNvSpPr txBox="1">
            <a:spLocks noGrp="1"/>
          </p:cNvSpPr>
          <p:nvPr>
            <p:ph type="title"/>
          </p:nvPr>
        </p:nvSpPr>
        <p:spPr>
          <a:xfrm>
            <a:off x="2643714" y="5205634"/>
            <a:ext cx="15609094" cy="1811855"/>
          </a:xfrm>
          <a:prstGeom prst="rect">
            <a:avLst/>
          </a:prstGeom>
          <a:ln w="3175">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Title Text</a:t>
            </a:r>
          </a:p>
        </p:txBody>
      </p:sp>
      <p:sp>
        <p:nvSpPr>
          <p:cNvPr id="6" name="Body Level One…"/>
          <p:cNvSpPr txBox="1">
            <a:spLocks noGrp="1"/>
          </p:cNvSpPr>
          <p:nvPr>
            <p:ph idx="1"/>
          </p:nvPr>
        </p:nvSpPr>
        <p:spPr>
          <a:xfrm>
            <a:off x="2643714" y="7719237"/>
            <a:ext cx="15609094" cy="3934048"/>
          </a:xfrm>
          <a:prstGeom prst="rect">
            <a:avLst/>
          </a:prstGeom>
          <a:ln w="3175">
            <a:miter lim="400000"/>
          </a:ln>
          <a:extLst>
            <a:ext uri="{C572A759-6A51-4108-AA02-DFA0A04FC94B}">
              <ma14:wrappingTextBoxFlag xmlns:ma14="http://schemas.microsoft.com/office/mac/drawingml/2011/main" xmlns="" val="1"/>
            </a:ext>
          </a:extLst>
        </p:spPr>
        <p:txBody>
          <a:bodyPr lIns="71437" tIns="71437" rIns="71437" bIns="71437" anchor="t">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0D4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643714" y="5205634"/>
            <a:ext cx="15609094" cy="1811855"/>
          </a:xfrm>
          <a:prstGeom prst="rect">
            <a:avLst/>
          </a:prstGeom>
          <a:ln w="3175">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Title Text</a:t>
            </a:r>
          </a:p>
        </p:txBody>
      </p:sp>
      <p:sp>
        <p:nvSpPr>
          <p:cNvPr id="3" name="Body Level One…"/>
          <p:cNvSpPr txBox="1">
            <a:spLocks noGrp="1"/>
          </p:cNvSpPr>
          <p:nvPr>
            <p:ph type="body" idx="1"/>
          </p:nvPr>
        </p:nvSpPr>
        <p:spPr>
          <a:xfrm>
            <a:off x="2643714" y="7719237"/>
            <a:ext cx="15609094" cy="3934048"/>
          </a:xfrm>
          <a:prstGeom prst="rect">
            <a:avLst/>
          </a:prstGeom>
          <a:ln w="3175">
            <a:miter lim="400000"/>
          </a:ln>
          <a:extLst>
            <a:ext uri="{C572A759-6A51-4108-AA02-DFA0A04FC94B}">
              <ma14:wrappingTextBoxFlag xmlns:ma14="http://schemas.microsoft.com/office/mac/drawingml/2011/main" xmlns="" val="1"/>
            </a:ext>
          </a:extLst>
        </p:spPr>
        <p:txBody>
          <a:bodyPr lIns="71437" tIns="71437" rIns="71437" bIns="71437" anchor="t">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dk1" tx1="lt1" bg2="dk2" tx2="lt2" accent1="accent1" accent2="accent2" accent3="accent3" accent4="accent4" accent5="accent5" accent6="accent6" hlink="hlink" folHlink="folHlink"/>
  <p:sldLayoutIdLst>
    <p:sldLayoutId id="2147483661" r:id="rId1"/>
    <p:sldLayoutId id="2147483664" r:id="rId2"/>
    <p:sldLayoutId id="2147483665" r:id="rId3"/>
  </p:sldLayoutIdLst>
  <p:transition spd="med"/>
  <p:txStyles>
    <p:titleStyle>
      <a:lvl1pPr marL="0" marR="0" indent="0" algn="l" defTabSz="821531" rtl="0" latinLnBrk="0">
        <a:lnSpc>
          <a:spcPct val="100000"/>
        </a:lnSpc>
        <a:spcBef>
          <a:spcPts val="0"/>
        </a:spcBef>
        <a:spcAft>
          <a:spcPts val="0"/>
        </a:spcAft>
        <a:buClrTx/>
        <a:buSzTx/>
        <a:buFontTx/>
        <a:buNone/>
        <a:tabLst/>
        <a:defRPr sz="7500" b="0" i="0" u="none" strike="noStrike" cap="none" spc="0" baseline="0">
          <a:ln>
            <a:noFill/>
          </a:ln>
          <a:solidFill>
            <a:srgbClr val="FFFFFF"/>
          </a:solidFill>
          <a:uFillTx/>
          <a:latin typeface="Regular Semibold" charset="0"/>
          <a:ea typeface="Regular Semibold" charset="0"/>
          <a:cs typeface="Regular Semibold" charset="0"/>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584868" marR="0" indent="-584868" algn="l" defTabSz="821531" rtl="0" latinLnBrk="0">
        <a:lnSpc>
          <a:spcPct val="100000"/>
        </a:lnSpc>
        <a:spcBef>
          <a:spcPts val="5900"/>
        </a:spcBef>
        <a:spcAft>
          <a:spcPts val="0"/>
        </a:spcAft>
        <a:buClrTx/>
        <a:buSzPct val="75000"/>
        <a:buFontTx/>
        <a:buChar char="•"/>
        <a:tabLst/>
        <a:defRPr sz="4600" b="0" i="0" u="none" strike="noStrike" cap="none" spc="0" baseline="0">
          <a:ln>
            <a:noFill/>
          </a:ln>
          <a:solidFill>
            <a:srgbClr val="FFFFFF"/>
          </a:solidFill>
          <a:uFillTx/>
          <a:latin typeface="Regular" charset="0"/>
          <a:ea typeface="Regular" charset="0"/>
          <a:cs typeface="Regular" charset="0"/>
          <a:sym typeface="Helvetica Light"/>
        </a:defRPr>
      </a:lvl1pPr>
      <a:lvl2pPr marL="1029368" marR="0" indent="-584868" algn="l" defTabSz="821531" rtl="0" latinLnBrk="0">
        <a:lnSpc>
          <a:spcPct val="100000"/>
        </a:lnSpc>
        <a:spcBef>
          <a:spcPts val="5900"/>
        </a:spcBef>
        <a:spcAft>
          <a:spcPts val="0"/>
        </a:spcAft>
        <a:buClrTx/>
        <a:buSzPct val="75000"/>
        <a:buFontTx/>
        <a:buChar char="•"/>
        <a:tabLst/>
        <a:defRPr sz="4600" b="0" i="0" u="none" strike="noStrike" cap="none" spc="0" baseline="0">
          <a:ln>
            <a:noFill/>
          </a:ln>
          <a:solidFill>
            <a:srgbClr val="FFFFFF"/>
          </a:solidFill>
          <a:uFillTx/>
          <a:latin typeface="Regular" charset="0"/>
          <a:ea typeface="Regular" charset="0"/>
          <a:cs typeface="Regular" charset="0"/>
          <a:sym typeface="Helvetica Light"/>
        </a:defRPr>
      </a:lvl2pPr>
      <a:lvl3pPr marL="1473868" marR="0" indent="-584868" algn="l" defTabSz="821531" rtl="0" latinLnBrk="0">
        <a:lnSpc>
          <a:spcPct val="100000"/>
        </a:lnSpc>
        <a:spcBef>
          <a:spcPts val="5900"/>
        </a:spcBef>
        <a:spcAft>
          <a:spcPts val="0"/>
        </a:spcAft>
        <a:buClrTx/>
        <a:buSzPct val="75000"/>
        <a:buFontTx/>
        <a:buChar char="•"/>
        <a:tabLst/>
        <a:defRPr sz="4600" b="0" i="0" u="none" strike="noStrike" cap="none" spc="0" baseline="0">
          <a:ln>
            <a:noFill/>
          </a:ln>
          <a:solidFill>
            <a:srgbClr val="FFFFFF"/>
          </a:solidFill>
          <a:uFillTx/>
          <a:latin typeface="Regular" charset="0"/>
          <a:ea typeface="Regular" charset="0"/>
          <a:cs typeface="Regular" charset="0"/>
          <a:sym typeface="Helvetica Light"/>
        </a:defRPr>
      </a:lvl3pPr>
      <a:lvl4pPr marL="1918368" marR="0" indent="-584868" algn="l" defTabSz="821531" rtl="0" latinLnBrk="0">
        <a:lnSpc>
          <a:spcPct val="100000"/>
        </a:lnSpc>
        <a:spcBef>
          <a:spcPts val="5900"/>
        </a:spcBef>
        <a:spcAft>
          <a:spcPts val="0"/>
        </a:spcAft>
        <a:buClrTx/>
        <a:buSzPct val="75000"/>
        <a:buFontTx/>
        <a:buChar char="•"/>
        <a:tabLst/>
        <a:defRPr sz="4600" b="0" i="0" u="none" strike="noStrike" cap="none" spc="0" baseline="0">
          <a:ln>
            <a:noFill/>
          </a:ln>
          <a:solidFill>
            <a:srgbClr val="FFFFFF"/>
          </a:solidFill>
          <a:uFillTx/>
          <a:latin typeface="Regular" charset="0"/>
          <a:ea typeface="Regular" charset="0"/>
          <a:cs typeface="Regular" charset="0"/>
          <a:sym typeface="Helvetica Light"/>
        </a:defRPr>
      </a:lvl4pPr>
      <a:lvl5pPr marL="2362868" marR="0" indent="-584868" algn="l" defTabSz="821531" rtl="0" latinLnBrk="0">
        <a:lnSpc>
          <a:spcPct val="100000"/>
        </a:lnSpc>
        <a:spcBef>
          <a:spcPts val="5900"/>
        </a:spcBef>
        <a:spcAft>
          <a:spcPts val="0"/>
        </a:spcAft>
        <a:buClrTx/>
        <a:buSzPct val="75000"/>
        <a:buFontTx/>
        <a:buChar char="•"/>
        <a:tabLst/>
        <a:defRPr sz="4600" b="0" i="0" u="none" strike="noStrike" cap="none" spc="0" baseline="0">
          <a:ln>
            <a:noFill/>
          </a:ln>
          <a:solidFill>
            <a:srgbClr val="FFFFFF"/>
          </a:solidFill>
          <a:uFillTx/>
          <a:latin typeface="Regular" charset="0"/>
          <a:ea typeface="Regular" charset="0"/>
          <a:cs typeface="Regular" charset="0"/>
          <a:sym typeface="Helvetica Light"/>
        </a:defRPr>
      </a:lvl5pPr>
      <a:lvl6pPr marL="2807368" marR="0" indent="-584868"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FFFFFF"/>
          </a:solidFill>
          <a:uFillTx/>
          <a:latin typeface="+mn-lt"/>
          <a:ea typeface="+mn-ea"/>
          <a:cs typeface="+mn-cs"/>
          <a:sym typeface="Helvetica Light"/>
        </a:defRPr>
      </a:lvl6pPr>
      <a:lvl7pPr marL="3251868" marR="0" indent="-584868"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FFFFFF"/>
          </a:solidFill>
          <a:uFillTx/>
          <a:latin typeface="+mn-lt"/>
          <a:ea typeface="+mn-ea"/>
          <a:cs typeface="+mn-cs"/>
          <a:sym typeface="Helvetica Light"/>
        </a:defRPr>
      </a:lvl7pPr>
      <a:lvl8pPr marL="3696368" marR="0" indent="-584868"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FFFFFF"/>
          </a:solidFill>
          <a:uFillTx/>
          <a:latin typeface="+mn-lt"/>
          <a:ea typeface="+mn-ea"/>
          <a:cs typeface="+mn-cs"/>
          <a:sym typeface="Helvetica Light"/>
        </a:defRPr>
      </a:lvl8pPr>
      <a:lvl9pPr marL="4140868" marR="0" indent="-584868"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7336">
          <p15:clr>
            <a:srgbClr val="F26B43"/>
          </p15:clr>
        </p15:guide>
        <p15:guide id="2" pos="16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umani2020.lt/apie-sumania-speciaizacija/prioritetai" TargetMode="Externa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emf"/><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0.sv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emf"/><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5.emf"/><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mita.lrv.lt/lt/veiklos-sritys/programos-priemones" TargetMode="Externa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hyperlink" Target="https://kt.gov.lt/lt/veiklos-sritys/valstybes-pagalba/susijusi-informacija-2/de-minimis-pagalba#2" TargetMode="External"/><Relationship Id="rId4" Type="http://schemas.openxmlformats.org/officeDocument/2006/relationships/hyperlink" Target="https://kt.gov.lt/lt/veiklos-sritys/valstybes-pagalba/susijusi-informacija-2/de-minimis-pagalba#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www.e-mokslovartai.lt/" TargetMode="External"/><Relationship Id="rId4" Type="http://schemas.openxmlformats.org/officeDocument/2006/relationships/image" Target="../media/image5.emf"/></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3" y="43567"/>
            <a:ext cx="24386954" cy="13716000"/>
          </a:xfrm>
          <a:prstGeom prst="rect">
            <a:avLst/>
          </a:prstGeom>
        </p:spPr>
      </p:pic>
      <p:grpSp>
        <p:nvGrpSpPr>
          <p:cNvPr id="34" name="Group 33"/>
          <p:cNvGrpSpPr/>
          <p:nvPr/>
        </p:nvGrpSpPr>
        <p:grpSpPr>
          <a:xfrm>
            <a:off x="8026373" y="3721001"/>
            <a:ext cx="8331254" cy="2844998"/>
            <a:chOff x="15098338" y="6055456"/>
            <a:chExt cx="5429813" cy="1854200"/>
          </a:xfrm>
        </p:grpSpPr>
        <p:pic>
          <p:nvPicPr>
            <p:cNvPr id="35" name="Picture 34"/>
            <p:cNvPicPr>
              <a:picLocks noChangeAspect="1"/>
            </p:cNvPicPr>
            <p:nvPr/>
          </p:nvPicPr>
          <p:blipFill>
            <a:blip r:embed="rId4"/>
            <a:stretch>
              <a:fillRect/>
            </a:stretch>
          </p:blipFill>
          <p:spPr>
            <a:xfrm>
              <a:off x="15098338" y="6055456"/>
              <a:ext cx="1854200" cy="1854200"/>
            </a:xfrm>
            <a:prstGeom prst="rect">
              <a:avLst/>
            </a:prstGeom>
          </p:spPr>
        </p:pic>
        <p:pic>
          <p:nvPicPr>
            <p:cNvPr id="44" name="Picture 43"/>
            <p:cNvPicPr>
              <a:picLocks noChangeAspect="1"/>
            </p:cNvPicPr>
            <p:nvPr/>
          </p:nvPicPr>
          <p:blipFill>
            <a:blip r:embed="rId5"/>
            <a:stretch>
              <a:fillRect/>
            </a:stretch>
          </p:blipFill>
          <p:spPr>
            <a:xfrm>
              <a:off x="17251551" y="6055456"/>
              <a:ext cx="3276600" cy="1854200"/>
            </a:xfrm>
            <a:prstGeom prst="rect">
              <a:avLst/>
            </a:prstGeom>
          </p:spPr>
        </p:pic>
      </p:grpSp>
      <p:sp>
        <p:nvSpPr>
          <p:cNvPr id="49" name="Title 1"/>
          <p:cNvSpPr>
            <a:spLocks noGrp="1"/>
          </p:cNvSpPr>
          <p:nvPr>
            <p:ph type="title"/>
          </p:nvPr>
        </p:nvSpPr>
        <p:spPr>
          <a:xfrm>
            <a:off x="340244" y="7776764"/>
            <a:ext cx="24383999" cy="1811855"/>
          </a:xfrm>
        </p:spPr>
        <p:txBody>
          <a:bodyPr>
            <a:normAutofit/>
          </a:bodyPr>
          <a:lstStyle/>
          <a:p>
            <a:pPr algn="ctr"/>
            <a:r>
              <a:rPr lang="en-US" sz="8000" dirty="0" err="1">
                <a:latin typeface="Segoe UI" panose="020B0502040204020203" pitchFamily="34" charset="0"/>
                <a:cs typeface="Segoe UI" panose="020B0502040204020203" pitchFamily="34" charset="0"/>
              </a:rPr>
              <a:t>Finansavimo</a:t>
            </a:r>
            <a:r>
              <a:rPr lang="en-US" sz="8000" dirty="0">
                <a:latin typeface="Segoe UI" panose="020B0502040204020203" pitchFamily="34" charset="0"/>
                <a:cs typeface="Segoe UI" panose="020B0502040204020203" pitchFamily="34" charset="0"/>
              </a:rPr>
              <a:t> p</a:t>
            </a:r>
            <a:r>
              <a:rPr lang="lt-LT" sz="8000" dirty="0" err="1">
                <a:latin typeface="Segoe UI" panose="020B0502040204020203" pitchFamily="34" charset="0"/>
                <a:cs typeface="Segoe UI" panose="020B0502040204020203" pitchFamily="34" charset="0"/>
              </a:rPr>
              <a:t>riemonės</a:t>
            </a:r>
            <a:r>
              <a:rPr lang="lt-LT" sz="8000" dirty="0">
                <a:latin typeface="Segoe UI" panose="020B0502040204020203" pitchFamily="34" charset="0"/>
                <a:cs typeface="Segoe UI" panose="020B0502040204020203" pitchFamily="34" charset="0"/>
              </a:rPr>
              <a:t> inovatyviam verslui</a:t>
            </a:r>
          </a:p>
        </p:txBody>
      </p:sp>
      <p:sp>
        <p:nvSpPr>
          <p:cNvPr id="3" name="TextBox 2">
            <a:extLst>
              <a:ext uri="{FF2B5EF4-FFF2-40B4-BE49-F238E27FC236}">
                <a16:creationId xmlns:a16="http://schemas.microsoft.com/office/drawing/2014/main" id="{2EE29646-9877-490D-B5EA-070DE257EC87}"/>
              </a:ext>
            </a:extLst>
          </p:cNvPr>
          <p:cNvSpPr txBox="1"/>
          <p:nvPr/>
        </p:nvSpPr>
        <p:spPr>
          <a:xfrm>
            <a:off x="5256232" y="10447796"/>
            <a:ext cx="14552022" cy="245259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lt-LT" sz="5000" b="0" i="0" u="none" strike="noStrike" cap="none" spc="0" normalizeH="0" baseline="0" dirty="0">
                <a:ln>
                  <a:noFill/>
                </a:ln>
                <a:solidFill>
                  <a:srgbClr val="FFFFFF"/>
                </a:solidFill>
                <a:effectLst/>
                <a:uFillTx/>
                <a:latin typeface="+mn-lt"/>
                <a:ea typeface="+mn-ea"/>
                <a:cs typeface="+mn-cs"/>
                <a:sym typeface="Helvetica Light"/>
              </a:rPr>
              <a:t>Simas Dunauskas/ Inovacijų vadybininkas</a:t>
            </a:r>
          </a:p>
          <a:p>
            <a:pPr marL="0" marR="0" indent="0" algn="ctr" defTabSz="821531" rtl="0" fontAlgn="auto" latinLnBrk="0" hangingPunct="0">
              <a:lnSpc>
                <a:spcPct val="100000"/>
              </a:lnSpc>
              <a:spcBef>
                <a:spcPts val="0"/>
              </a:spcBef>
              <a:spcAft>
                <a:spcPts val="0"/>
              </a:spcAft>
              <a:buClrTx/>
              <a:buSzTx/>
              <a:buFontTx/>
              <a:buNone/>
              <a:tabLst/>
            </a:pPr>
            <a:r>
              <a:rPr lang="lt-LT" dirty="0"/>
              <a:t>2019-12-06</a:t>
            </a:r>
          </a:p>
          <a:p>
            <a:pPr marL="0" marR="0" indent="0" algn="ctr" defTabSz="821531" rtl="0" fontAlgn="auto" latinLnBrk="0" hangingPunct="0">
              <a:lnSpc>
                <a:spcPct val="100000"/>
              </a:lnSpc>
              <a:spcBef>
                <a:spcPts val="0"/>
              </a:spcBef>
              <a:spcAft>
                <a:spcPts val="0"/>
              </a:spcAft>
              <a:buClrTx/>
              <a:buSzTx/>
              <a:buFontTx/>
              <a:buNone/>
              <a:tabLst/>
            </a:pPr>
            <a:r>
              <a:rPr kumimoji="0" lang="lt-LT" sz="5000" b="0" i="0" u="none" strike="noStrike" cap="none" spc="0" normalizeH="0" baseline="0" dirty="0">
                <a:ln>
                  <a:noFill/>
                </a:ln>
                <a:solidFill>
                  <a:srgbClr val="FFFFFF"/>
                </a:solidFill>
                <a:effectLst/>
                <a:uFillTx/>
                <a:latin typeface="+mn-lt"/>
                <a:ea typeface="+mn-ea"/>
                <a:cs typeface="+mn-cs"/>
                <a:sym typeface="Helvetica Light"/>
              </a:rPr>
              <a:t>Alytus</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07621649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2">
            <a:alphaModFix amt="20000"/>
            <a:extLst>
              <a:ext uri="{28A0092B-C50C-407E-A947-70E740481C1C}">
                <a14:useLocalDpi xmlns:a14="http://schemas.microsoft.com/office/drawing/2010/main" val="0"/>
              </a:ext>
            </a:extLst>
          </a:blip>
          <a:srcRect t="18251"/>
          <a:stretch/>
        </p:blipFill>
        <p:spPr>
          <a:xfrm>
            <a:off x="58821" y="0"/>
            <a:ext cx="24386954" cy="13716000"/>
          </a:xfrm>
          <a:prstGeom prst="rect">
            <a:avLst/>
          </a:prstGeom>
        </p:spPr>
      </p:pic>
      <p:sp>
        <p:nvSpPr>
          <p:cNvPr id="8" name="Rectangle 1">
            <a:extLst>
              <a:ext uri="{FF2B5EF4-FFF2-40B4-BE49-F238E27FC236}">
                <a16:creationId xmlns:a16="http://schemas.microsoft.com/office/drawing/2014/main" id="{99C5C0B4-313F-4B4C-BAD7-AE92848A56F1}"/>
              </a:ext>
            </a:extLst>
          </p:cNvPr>
          <p:cNvSpPr>
            <a:spLocks noChangeArrowheads="1"/>
          </p:cNvSpPr>
          <p:nvPr/>
        </p:nvSpPr>
        <p:spPr bwMode="auto">
          <a:xfrm>
            <a:off x="1007706" y="1975342"/>
            <a:ext cx="22430792" cy="2300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Inočekiai. </a:t>
            </a:r>
            <a:r>
              <a:rPr lang="lt-LT" b="1" dirty="0">
                <a:latin typeface="Segoe UI" panose="020B0502040204020203" pitchFamily="34" charset="0"/>
                <a:cs typeface="Segoe UI" panose="020B0502040204020203" pitchFamily="34" charset="0"/>
              </a:rPr>
              <a:t>Labai mažų, mažų ir vidutinių įmonių samprata</a:t>
            </a:r>
          </a:p>
          <a:p>
            <a:pPr algn="l">
              <a:defRPr/>
            </a:pPr>
            <a:endParaRPr lang="lt-LT" sz="7200" dirty="0">
              <a:solidFill>
                <a:schemeClr val="tx1"/>
              </a:solidFill>
              <a:latin typeface="Segoe UI" panose="020B0502040204020203"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3">
            <a:alphaModFix amt="67000"/>
          </a:blip>
          <a:stretch>
            <a:fillRect/>
          </a:stretch>
        </p:blipFill>
        <p:spPr>
          <a:xfrm>
            <a:off x="21837952" y="12638811"/>
            <a:ext cx="2060432" cy="709488"/>
          </a:xfrm>
          <a:prstGeom prst="rect">
            <a:avLst/>
          </a:prstGeom>
        </p:spPr>
      </p:pic>
      <p:graphicFrame>
        <p:nvGraphicFramePr>
          <p:cNvPr id="9" name="Table 8">
            <a:extLst>
              <a:ext uri="{FF2B5EF4-FFF2-40B4-BE49-F238E27FC236}">
                <a16:creationId xmlns:a16="http://schemas.microsoft.com/office/drawing/2014/main" id="{4AEAA024-AA23-4BE5-AC9E-FE0D30D95A2A}"/>
              </a:ext>
            </a:extLst>
          </p:cNvPr>
          <p:cNvGraphicFramePr>
            <a:graphicFrameLocks noGrp="1"/>
          </p:cNvGraphicFramePr>
          <p:nvPr>
            <p:extLst>
              <p:ext uri="{D42A27DB-BD31-4B8C-83A1-F6EECF244321}">
                <p14:modId xmlns:p14="http://schemas.microsoft.com/office/powerpoint/2010/main" val="2168304241"/>
              </p:ext>
            </p:extLst>
          </p:nvPr>
        </p:nvGraphicFramePr>
        <p:xfrm>
          <a:off x="2305261" y="4582496"/>
          <a:ext cx="19532691" cy="6971084"/>
        </p:xfrm>
        <a:graphic>
          <a:graphicData uri="http://schemas.openxmlformats.org/drawingml/2006/table">
            <a:tbl>
              <a:tblPr firstRow="1" firstCol="1" bandRow="1">
                <a:tableStyleId>{5940675A-B579-460E-94D1-54222C63F5DA}</a:tableStyleId>
              </a:tblPr>
              <a:tblGrid>
                <a:gridCol w="5798250">
                  <a:extLst>
                    <a:ext uri="{9D8B030D-6E8A-4147-A177-3AD203B41FA5}">
                      <a16:colId xmlns:a16="http://schemas.microsoft.com/office/drawing/2014/main" val="2988321519"/>
                    </a:ext>
                  </a:extLst>
                </a:gridCol>
                <a:gridCol w="5798250">
                  <a:extLst>
                    <a:ext uri="{9D8B030D-6E8A-4147-A177-3AD203B41FA5}">
                      <a16:colId xmlns:a16="http://schemas.microsoft.com/office/drawing/2014/main" val="1260099918"/>
                    </a:ext>
                  </a:extLst>
                </a:gridCol>
                <a:gridCol w="4140054">
                  <a:extLst>
                    <a:ext uri="{9D8B030D-6E8A-4147-A177-3AD203B41FA5}">
                      <a16:colId xmlns:a16="http://schemas.microsoft.com/office/drawing/2014/main" val="3320866381"/>
                    </a:ext>
                  </a:extLst>
                </a:gridCol>
                <a:gridCol w="3796137">
                  <a:extLst>
                    <a:ext uri="{9D8B030D-6E8A-4147-A177-3AD203B41FA5}">
                      <a16:colId xmlns:a16="http://schemas.microsoft.com/office/drawing/2014/main" val="3194824528"/>
                    </a:ext>
                  </a:extLst>
                </a:gridCol>
              </a:tblGrid>
              <a:tr h="1654466">
                <a:tc rowSpan="2">
                  <a:txBody>
                    <a:bodyPr/>
                    <a:lstStyle/>
                    <a:p>
                      <a:r>
                        <a:rPr lang="lt-LT" sz="4000" b="1" dirty="0">
                          <a:solidFill>
                            <a:schemeClr val="tx1"/>
                          </a:solidFill>
                          <a:effectLst/>
                        </a:rPr>
                        <a:t>Įmonės tipas</a:t>
                      </a:r>
                      <a:endParaRPr lang="lt-LT" sz="4000" dirty="0">
                        <a:solidFill>
                          <a:schemeClr val="tx1"/>
                        </a:solidFill>
                        <a:effectLst/>
                      </a:endParaRPr>
                    </a:p>
                  </a:txBody>
                  <a:tcPr marL="190500" marR="952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rowSpan="2">
                  <a:txBody>
                    <a:bodyPr/>
                    <a:lstStyle/>
                    <a:p>
                      <a:pPr algn="ctr"/>
                      <a:r>
                        <a:rPr lang="lt-LT" sz="4000" b="1" dirty="0">
                          <a:solidFill>
                            <a:schemeClr val="tx1"/>
                          </a:solidFill>
                          <a:effectLst/>
                        </a:rPr>
                        <a:t>Darbuotojų skaičius</a:t>
                      </a:r>
                      <a:endParaRPr lang="lt-LT" sz="4000" dirty="0">
                        <a:solidFill>
                          <a:schemeClr val="tx1"/>
                        </a:solidFill>
                        <a:effectLst/>
                      </a:endParaRPr>
                    </a:p>
                  </a:txBody>
                  <a:tcPr marL="190500" marR="952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r>
                        <a:rPr lang="lt-LT" sz="4000" b="1" dirty="0">
                          <a:solidFill>
                            <a:schemeClr val="tx1"/>
                          </a:solidFill>
                          <a:effectLst/>
                        </a:rPr>
                        <a:t>Finansiniai duomenys atitinka bent vieną iš šių sąlygų:</a:t>
                      </a:r>
                      <a:endParaRPr lang="lt-LT" sz="400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lt-LT" sz="320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862650"/>
                  </a:ext>
                </a:extLst>
              </a:tr>
              <a:tr h="1658530">
                <a:tc vMerge="1">
                  <a:txBody>
                    <a:bodyPr/>
                    <a:lstStyle/>
                    <a:p>
                      <a:endParaRPr lang="lt-LT" dirty="0">
                        <a:solidFill>
                          <a:srgbClr val="888888"/>
                        </a:solidFill>
                        <a:effectLst/>
                      </a:endParaRPr>
                    </a:p>
                  </a:txBody>
                  <a:tcPr/>
                </a:tc>
                <a:tc vMerge="1">
                  <a:txBody>
                    <a:bodyPr/>
                    <a:lstStyle/>
                    <a:p>
                      <a:endParaRPr lang="en-US" dirty="0"/>
                    </a:p>
                  </a:txBody>
                  <a:tcPr/>
                </a:tc>
                <a:tc>
                  <a:txBody>
                    <a:bodyPr/>
                    <a:lstStyle/>
                    <a:p>
                      <a:pPr algn="ctr"/>
                      <a:r>
                        <a:rPr lang="lt-LT" sz="4000" b="1" dirty="0">
                          <a:solidFill>
                            <a:schemeClr val="tx1"/>
                          </a:solidFill>
                          <a:effectLst/>
                        </a:rPr>
                        <a:t>Metinės pajamos neviršija,</a:t>
                      </a:r>
                      <a:br>
                        <a:rPr lang="lt-LT" sz="4000" b="1" dirty="0">
                          <a:solidFill>
                            <a:schemeClr val="tx1"/>
                          </a:solidFill>
                          <a:effectLst/>
                        </a:rPr>
                      </a:br>
                      <a:r>
                        <a:rPr lang="lt-LT" sz="4000" b="1" dirty="0">
                          <a:solidFill>
                            <a:schemeClr val="tx1"/>
                          </a:solidFill>
                          <a:effectLst/>
                        </a:rPr>
                        <a:t>mln. EUR</a:t>
                      </a:r>
                      <a:endParaRPr lang="lt-LT" sz="4000" dirty="0">
                        <a:solidFill>
                          <a:schemeClr val="tx1"/>
                        </a:solidFill>
                        <a:effectLst/>
                      </a:endParaRPr>
                    </a:p>
                  </a:txBody>
                  <a:tcPr marL="190500" marR="9525" marT="28575" marB="2857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t-BR" sz="4000" b="1" dirty="0">
                          <a:solidFill>
                            <a:schemeClr val="tx1"/>
                          </a:solidFill>
                          <a:effectLst/>
                        </a:rPr>
                        <a:t>Turto balansinė vertė neviršija,</a:t>
                      </a:r>
                      <a:br>
                        <a:rPr lang="pt-BR" sz="4000" b="1" dirty="0">
                          <a:solidFill>
                            <a:schemeClr val="tx1"/>
                          </a:solidFill>
                          <a:effectLst/>
                        </a:rPr>
                      </a:br>
                      <a:r>
                        <a:rPr lang="pt-BR" sz="4000" b="1" dirty="0">
                          <a:solidFill>
                            <a:schemeClr val="tx1"/>
                          </a:solidFill>
                          <a:effectLst/>
                        </a:rPr>
                        <a:t>mln. EUR </a:t>
                      </a:r>
                      <a:endParaRPr lang="pt-BR" sz="4000" dirty="0">
                        <a:solidFill>
                          <a:schemeClr val="tx1"/>
                        </a:solidFill>
                        <a:effectLst/>
                      </a:endParaRPr>
                    </a:p>
                  </a:txBody>
                  <a:tcPr marL="190500" marR="19050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5377785"/>
                  </a:ext>
                </a:extLst>
              </a:tr>
              <a:tr h="877968">
                <a:tc>
                  <a:txBody>
                    <a:bodyPr/>
                    <a:lstStyle/>
                    <a:p>
                      <a:r>
                        <a:rPr lang="lt-LT" sz="4000" dirty="0">
                          <a:solidFill>
                            <a:schemeClr val="tx1"/>
                          </a:solidFill>
                          <a:effectLst/>
                        </a:rPr>
                        <a:t>Vidutinė įmonė</a:t>
                      </a:r>
                    </a:p>
                  </a:txBody>
                  <a:tcPr marL="190500" marR="952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4000" dirty="0" err="1">
                          <a:solidFill>
                            <a:schemeClr val="tx1"/>
                          </a:solidFill>
                          <a:effectLst/>
                        </a:rPr>
                        <a:t>Mažiau</a:t>
                      </a:r>
                      <a:r>
                        <a:rPr lang="en-US" sz="4000" dirty="0">
                          <a:solidFill>
                            <a:schemeClr val="tx1"/>
                          </a:solidFill>
                          <a:effectLst/>
                        </a:rPr>
                        <a:t> </a:t>
                      </a:r>
                      <a:r>
                        <a:rPr lang="en-US" sz="4000" dirty="0" err="1">
                          <a:solidFill>
                            <a:schemeClr val="tx1"/>
                          </a:solidFill>
                          <a:effectLst/>
                        </a:rPr>
                        <a:t>kaip</a:t>
                      </a:r>
                      <a:r>
                        <a:rPr lang="en-US" sz="4000" dirty="0">
                          <a:solidFill>
                            <a:schemeClr val="tx1"/>
                          </a:solidFill>
                          <a:effectLst/>
                        </a:rPr>
                        <a:t> 250</a:t>
                      </a:r>
                    </a:p>
                  </a:txBody>
                  <a:tcPr marL="190500" marR="952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4000" dirty="0">
                          <a:solidFill>
                            <a:schemeClr val="tx1"/>
                          </a:solidFill>
                          <a:effectLst/>
                        </a:rPr>
                        <a:t>50</a:t>
                      </a:r>
                    </a:p>
                  </a:txBody>
                  <a:tcPr marL="190500" marR="952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dirty="0">
                          <a:solidFill>
                            <a:schemeClr val="tx1"/>
                          </a:solidFill>
                          <a:effectLst/>
                        </a:rPr>
                        <a:t>43</a:t>
                      </a:r>
                    </a:p>
                  </a:txBody>
                  <a:tcPr marL="190500" marR="19050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5771976"/>
                  </a:ext>
                </a:extLst>
              </a:tr>
              <a:tr h="792105">
                <a:tc>
                  <a:txBody>
                    <a:bodyPr/>
                    <a:lstStyle/>
                    <a:p>
                      <a:r>
                        <a:rPr lang="lt-LT" sz="4000" dirty="0">
                          <a:solidFill>
                            <a:schemeClr val="tx1"/>
                          </a:solidFill>
                          <a:effectLst/>
                        </a:rPr>
                        <a:t>Maža įmonė</a:t>
                      </a:r>
                    </a:p>
                  </a:txBody>
                  <a:tcPr marL="190500" marR="952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solidFill>
                            <a:schemeClr val="tx1"/>
                          </a:solidFill>
                          <a:effectLst/>
                        </a:rPr>
                        <a:t>Mažiau</a:t>
                      </a:r>
                      <a:r>
                        <a:rPr lang="en-US" sz="4000" dirty="0">
                          <a:solidFill>
                            <a:schemeClr val="tx1"/>
                          </a:solidFill>
                          <a:effectLst/>
                        </a:rPr>
                        <a:t> </a:t>
                      </a:r>
                      <a:r>
                        <a:rPr lang="en-US" sz="4000" dirty="0" err="1">
                          <a:solidFill>
                            <a:schemeClr val="tx1"/>
                          </a:solidFill>
                          <a:effectLst/>
                        </a:rPr>
                        <a:t>kaip</a:t>
                      </a:r>
                      <a:r>
                        <a:rPr lang="en-US" sz="4000" dirty="0">
                          <a:solidFill>
                            <a:schemeClr val="tx1"/>
                          </a:solidFill>
                          <a:effectLst/>
                        </a:rPr>
                        <a:t> 50</a:t>
                      </a:r>
                    </a:p>
                  </a:txBody>
                  <a:tcPr marL="190500" marR="952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4000" dirty="0">
                          <a:solidFill>
                            <a:schemeClr val="tx1"/>
                          </a:solidFill>
                          <a:effectLst/>
                        </a:rPr>
                        <a:t>10</a:t>
                      </a:r>
                    </a:p>
                    <a:p>
                      <a:pPr algn="ctr"/>
                      <a:endParaRPr lang="en-US" sz="4000" dirty="0">
                        <a:solidFill>
                          <a:srgbClr val="888888"/>
                        </a:solidFill>
                        <a:effectLst/>
                      </a:endParaRPr>
                    </a:p>
                  </a:txBody>
                  <a:tcPr marL="190500" marR="952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dirty="0">
                          <a:solidFill>
                            <a:schemeClr val="tx1"/>
                          </a:solidFill>
                          <a:effectLst/>
                        </a:rPr>
                        <a:t>10</a:t>
                      </a:r>
                    </a:p>
                  </a:txBody>
                  <a:tcPr marL="190500" marR="19050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286520"/>
                  </a:ext>
                </a:extLst>
              </a:tr>
              <a:tr h="777975">
                <a:tc>
                  <a:txBody>
                    <a:bodyPr/>
                    <a:lstStyle/>
                    <a:p>
                      <a:r>
                        <a:rPr lang="lt-LT" sz="4000" dirty="0">
                          <a:solidFill>
                            <a:schemeClr val="tx1"/>
                          </a:solidFill>
                          <a:effectLst/>
                        </a:rPr>
                        <a:t>Labai maža įmonė</a:t>
                      </a:r>
                    </a:p>
                  </a:txBody>
                  <a:tcPr marL="190500" marR="952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solidFill>
                            <a:schemeClr val="tx1"/>
                          </a:solidFill>
                          <a:effectLst/>
                        </a:rPr>
                        <a:t>Mažiau</a:t>
                      </a:r>
                      <a:r>
                        <a:rPr lang="en-US" sz="4000" dirty="0">
                          <a:solidFill>
                            <a:schemeClr val="tx1"/>
                          </a:solidFill>
                          <a:effectLst/>
                        </a:rPr>
                        <a:t> </a:t>
                      </a:r>
                      <a:r>
                        <a:rPr lang="en-US" sz="4000" dirty="0" err="1">
                          <a:solidFill>
                            <a:schemeClr val="tx1"/>
                          </a:solidFill>
                          <a:effectLst/>
                        </a:rPr>
                        <a:t>kaip</a:t>
                      </a:r>
                      <a:r>
                        <a:rPr lang="en-US" sz="4000" dirty="0">
                          <a:solidFill>
                            <a:schemeClr val="tx1"/>
                          </a:solidFill>
                          <a:effectLst/>
                        </a:rPr>
                        <a:t> 10</a:t>
                      </a:r>
                    </a:p>
                  </a:txBody>
                  <a:tcPr marL="190500" marR="952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4000" dirty="0">
                          <a:solidFill>
                            <a:schemeClr val="tx1"/>
                          </a:solidFill>
                          <a:effectLst/>
                        </a:rPr>
                        <a:t>2</a:t>
                      </a:r>
                    </a:p>
                    <a:p>
                      <a:pPr algn="ctr"/>
                      <a:endParaRPr lang="en-US" sz="4000" dirty="0">
                        <a:solidFill>
                          <a:srgbClr val="888888"/>
                        </a:solidFill>
                        <a:effectLst/>
                      </a:endParaRPr>
                    </a:p>
                  </a:txBody>
                  <a:tcPr marL="190500" marR="952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000" dirty="0">
                          <a:solidFill>
                            <a:schemeClr val="tx1"/>
                          </a:solidFill>
                          <a:effectLst/>
                        </a:rPr>
                        <a:t>2</a:t>
                      </a:r>
                    </a:p>
                  </a:txBody>
                  <a:tcPr marL="190500" marR="190500"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167955"/>
                  </a:ext>
                </a:extLst>
              </a:tr>
            </a:tbl>
          </a:graphicData>
        </a:graphic>
      </p:graphicFrame>
    </p:spTree>
    <p:extLst>
      <p:ext uri="{BB962C8B-B14F-4D97-AF65-F5344CB8AC3E}">
        <p14:creationId xmlns:p14="http://schemas.microsoft.com/office/powerpoint/2010/main" val="23826367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58821" y="0"/>
            <a:ext cx="24386954" cy="13716000"/>
          </a:xfrm>
          <a:prstGeom prst="rect">
            <a:avLst/>
          </a:prstGeom>
        </p:spPr>
      </p:pic>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9" name="Rectangle 1">
            <a:extLst>
              <a:ext uri="{FF2B5EF4-FFF2-40B4-BE49-F238E27FC236}">
                <a16:creationId xmlns:a16="http://schemas.microsoft.com/office/drawing/2014/main" id="{936CD712-0575-401E-91AC-77EDDA99F7BF}"/>
              </a:ext>
            </a:extLst>
          </p:cNvPr>
          <p:cNvSpPr>
            <a:spLocks noChangeArrowheads="1"/>
          </p:cNvSpPr>
          <p:nvPr/>
        </p:nvSpPr>
        <p:spPr bwMode="auto">
          <a:xfrm>
            <a:off x="1007706" y="2937990"/>
            <a:ext cx="22890678" cy="10056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3230" tIns="41614" rIns="83230" bIns="41614">
            <a:spAutoFit/>
          </a:bodyPr>
          <a:lstStyle/>
          <a:p>
            <a:pPr marL="1073150" indent="-1073150" algn="just">
              <a:buSzPct val="85000"/>
              <a:buFont typeface="Wingdings" panose="05000000000000000000" pitchFamily="2" charset="2"/>
              <a:buChar char="v"/>
              <a:defRPr/>
            </a:pPr>
            <a:r>
              <a:rPr lang="lt-LT" sz="4800" b="1" dirty="0">
                <a:solidFill>
                  <a:schemeClr val="tx1"/>
                </a:solidFill>
                <a:latin typeface="Segoe UI" panose="020B0502040204020203" pitchFamily="34" charset="0"/>
                <a:cs typeface="Segoe UI" panose="020B0502040204020203" pitchFamily="34" charset="0"/>
              </a:rPr>
              <a:t>Projektų įgyvendinimo trukmė</a:t>
            </a:r>
            <a:r>
              <a:rPr lang="lt-LT" sz="4800" dirty="0">
                <a:solidFill>
                  <a:schemeClr val="tx1"/>
                </a:solidFill>
                <a:latin typeface="Segoe UI" panose="020B0502040204020203" pitchFamily="34" charset="0"/>
                <a:cs typeface="Segoe UI" panose="020B0502040204020203" pitchFamily="34" charset="0"/>
              </a:rPr>
              <a:t>:</a:t>
            </a:r>
          </a:p>
          <a:p>
            <a:pPr marL="1787525" indent="-685800" algn="just">
              <a:buSzPct val="85000"/>
              <a:buFont typeface="Courier New" panose="02070309020205020404" pitchFamily="49" charset="0"/>
              <a:buChar char="o"/>
              <a:defRPr/>
            </a:pPr>
            <a:r>
              <a:rPr lang="lt-LT" sz="4800" dirty="0">
                <a:solidFill>
                  <a:schemeClr val="tx1"/>
                </a:solidFill>
                <a:latin typeface="Segoe UI" panose="020B0502040204020203" pitchFamily="34" charset="0"/>
                <a:cs typeface="Segoe UI" panose="020B0502040204020203" pitchFamily="34" charset="0"/>
              </a:rPr>
              <a:t>ne ilgesnė nei 12 mėn. </a:t>
            </a:r>
            <a:r>
              <a:rPr lang="lt-LT" sz="4800" dirty="0">
                <a:solidFill>
                  <a:srgbClr val="77CBEA"/>
                </a:solidFill>
                <a:latin typeface="Segoe UI" panose="020B0502040204020203" pitchFamily="34" charset="0"/>
                <a:cs typeface="Segoe UI" panose="020B0502040204020203" pitchFamily="34" charset="0"/>
              </a:rPr>
              <a:t>10.1</a:t>
            </a:r>
            <a:r>
              <a:rPr lang="lt-LT" sz="4800" dirty="0">
                <a:solidFill>
                  <a:schemeClr val="tx1"/>
                </a:solidFill>
                <a:latin typeface="Segoe UI" panose="020B0502040204020203" pitchFamily="34" charset="0"/>
                <a:cs typeface="Segoe UI" panose="020B0502040204020203" pitchFamily="34" charset="0"/>
              </a:rPr>
              <a:t> ir </a:t>
            </a:r>
            <a:r>
              <a:rPr lang="lt-LT" sz="4800" dirty="0">
                <a:solidFill>
                  <a:srgbClr val="77CBEA"/>
                </a:solidFill>
                <a:latin typeface="Segoe UI" panose="020B0502040204020203" pitchFamily="34" charset="0"/>
                <a:cs typeface="Segoe UI" panose="020B0502040204020203" pitchFamily="34" charset="0"/>
              </a:rPr>
              <a:t>10.2 veikloms </a:t>
            </a:r>
            <a:r>
              <a:rPr lang="lt-LT" sz="4800" dirty="0">
                <a:solidFill>
                  <a:schemeClr val="tx1"/>
                </a:solidFill>
                <a:latin typeface="Segoe UI" panose="020B0502040204020203" pitchFamily="34" charset="0"/>
                <a:cs typeface="Segoe UI" panose="020B0502040204020203" pitchFamily="34" charset="0"/>
              </a:rPr>
              <a:t>(+2 mėn. maksimalus pratęsimas)</a:t>
            </a:r>
          </a:p>
          <a:p>
            <a:pPr marL="1787525" indent="-685800" algn="just">
              <a:spcAft>
                <a:spcPts val="3600"/>
              </a:spcAft>
              <a:buSzPct val="85000"/>
              <a:buFont typeface="Courier New" panose="02070309020205020404" pitchFamily="49" charset="0"/>
              <a:buChar char="o"/>
              <a:defRPr/>
            </a:pPr>
            <a:r>
              <a:rPr lang="lt-LT" sz="4800" dirty="0">
                <a:solidFill>
                  <a:schemeClr val="tx1"/>
                </a:solidFill>
                <a:latin typeface="Segoe UI" panose="020B0502040204020203" pitchFamily="34" charset="0"/>
                <a:cs typeface="Segoe UI" panose="020B0502040204020203" pitchFamily="34" charset="0"/>
              </a:rPr>
              <a:t>ne ilgesnė nei 24 mėn. </a:t>
            </a:r>
            <a:r>
              <a:rPr lang="lt-LT" sz="4800" dirty="0">
                <a:solidFill>
                  <a:srgbClr val="77CBEA"/>
                </a:solidFill>
                <a:latin typeface="Segoe UI" panose="020B0502040204020203" pitchFamily="34" charset="0"/>
                <a:cs typeface="Segoe UI" panose="020B0502040204020203" pitchFamily="34" charset="0"/>
              </a:rPr>
              <a:t>10.3 veiklai </a:t>
            </a:r>
            <a:r>
              <a:rPr lang="lt-LT" sz="4800" dirty="0">
                <a:solidFill>
                  <a:schemeClr val="tx1"/>
                </a:solidFill>
                <a:latin typeface="Segoe UI" panose="020B0502040204020203" pitchFamily="34" charset="0"/>
                <a:cs typeface="Segoe UI" panose="020B0502040204020203" pitchFamily="34" charset="0"/>
              </a:rPr>
              <a:t>(+6 mėn. maksimalus pratęsimas)</a:t>
            </a:r>
          </a:p>
          <a:p>
            <a:pPr marL="1073150" indent="-1073150" algn="just">
              <a:spcAft>
                <a:spcPts val="3600"/>
              </a:spcAft>
              <a:buSzPct val="85000"/>
              <a:buFont typeface="Wingdings" panose="05000000000000000000" pitchFamily="2" charset="2"/>
              <a:buChar char="v"/>
              <a:defRPr/>
            </a:pPr>
            <a:r>
              <a:rPr lang="lt-LT" sz="4800" b="1" dirty="0">
                <a:solidFill>
                  <a:schemeClr val="tx1"/>
                </a:solidFill>
                <a:latin typeface="Segoe UI" panose="020B0502040204020203" pitchFamily="34" charset="0"/>
                <a:cs typeface="Segoe UI" panose="020B0502040204020203" pitchFamily="34" charset="0"/>
              </a:rPr>
              <a:t>Paraiškų teikimo terminas</a:t>
            </a:r>
            <a:r>
              <a:rPr lang="lt-LT" sz="4800" dirty="0">
                <a:solidFill>
                  <a:schemeClr val="tx1"/>
                </a:solidFill>
                <a:latin typeface="Segoe UI" panose="020B0502040204020203" pitchFamily="34" charset="0"/>
                <a:cs typeface="Segoe UI" panose="020B0502040204020203" pitchFamily="34" charset="0"/>
              </a:rPr>
              <a:t>: </a:t>
            </a:r>
            <a:r>
              <a:rPr lang="lt-LT" sz="4800" dirty="0">
                <a:solidFill>
                  <a:srgbClr val="77CBEA"/>
                </a:solidFill>
                <a:latin typeface="Segoe UI" panose="020B0502040204020203" pitchFamily="34" charset="0"/>
                <a:cs typeface="Segoe UI" panose="020B0502040204020203" pitchFamily="34" charset="0"/>
              </a:rPr>
              <a:t>iki 2020-09-30</a:t>
            </a:r>
            <a:r>
              <a:rPr lang="lt-LT" sz="4800" dirty="0">
                <a:solidFill>
                  <a:schemeClr val="tx1"/>
                </a:solidFill>
                <a:latin typeface="Segoe UI" panose="020B0502040204020203" pitchFamily="34" charset="0"/>
                <a:cs typeface="Segoe UI" panose="020B0502040204020203" pitchFamily="34" charset="0"/>
              </a:rPr>
              <a:t>, t. y. atviras visą laikotarpį</a:t>
            </a:r>
          </a:p>
          <a:p>
            <a:pPr marL="1073150" indent="-1073150" algn="just">
              <a:spcAft>
                <a:spcPts val="3600"/>
              </a:spcAft>
              <a:buSzPct val="85000"/>
              <a:buFont typeface="Wingdings" panose="05000000000000000000" pitchFamily="2" charset="2"/>
              <a:buChar char="v"/>
              <a:defRPr/>
            </a:pPr>
            <a:r>
              <a:rPr lang="lt-LT" sz="4800" b="1" dirty="0">
                <a:solidFill>
                  <a:schemeClr val="tx1"/>
                </a:solidFill>
                <a:latin typeface="Segoe UI" panose="020B0502040204020203" pitchFamily="34" charset="0"/>
                <a:cs typeface="Segoe UI" panose="020B0502040204020203" pitchFamily="34" charset="0"/>
              </a:rPr>
              <a:t>Paraiškos teikiamos</a:t>
            </a:r>
            <a:r>
              <a:rPr lang="lt-LT" sz="4800" dirty="0">
                <a:solidFill>
                  <a:schemeClr val="tx1"/>
                </a:solidFill>
                <a:latin typeface="Segoe UI" panose="020B0502040204020203" pitchFamily="34" charset="0"/>
                <a:cs typeface="Segoe UI" panose="020B0502040204020203" pitchFamily="34" charset="0"/>
              </a:rPr>
              <a:t>: </a:t>
            </a:r>
            <a:r>
              <a:rPr lang="lt-LT" sz="4800" dirty="0">
                <a:solidFill>
                  <a:srgbClr val="77CBEA"/>
                </a:solidFill>
                <a:latin typeface="Segoe UI" panose="020B0502040204020203" pitchFamily="34" charset="0"/>
                <a:cs typeface="Segoe UI" panose="020B0502040204020203" pitchFamily="34" charset="0"/>
              </a:rPr>
              <a:t>per DMS</a:t>
            </a:r>
            <a:r>
              <a:rPr lang="lt-LT" sz="4800" dirty="0">
                <a:solidFill>
                  <a:schemeClr val="tx1"/>
                </a:solidFill>
                <a:latin typeface="Segoe UI" panose="020B0502040204020203" pitchFamily="34" charset="0"/>
                <a:cs typeface="Segoe UI" panose="020B0502040204020203" pitchFamily="34" charset="0"/>
              </a:rPr>
              <a:t> (nuoroda:</a:t>
            </a:r>
            <a:r>
              <a:rPr lang="lt-LT" sz="4800" dirty="0">
                <a:solidFill>
                  <a:srgbClr val="77CBEA"/>
                </a:solidFill>
                <a:latin typeface="Segoe UI" panose="020B0502040204020203" pitchFamily="34" charset="0"/>
                <a:cs typeface="Segoe UI" panose="020B0502040204020203" pitchFamily="34" charset="0"/>
              </a:rPr>
              <a:t> https://dms2014.finmin.lt/dms/#/</a:t>
            </a:r>
            <a:r>
              <a:rPr lang="lt-LT" sz="4800" dirty="0">
                <a:solidFill>
                  <a:schemeClr val="tx1"/>
                </a:solidFill>
                <a:latin typeface="Segoe UI" panose="020B0502040204020203" pitchFamily="34" charset="0"/>
                <a:cs typeface="Segoe UI" panose="020B0502040204020203" pitchFamily="34" charset="0"/>
              </a:rPr>
              <a:t>)</a:t>
            </a:r>
            <a:endParaRPr lang="lt-LT" sz="4800" dirty="0"/>
          </a:p>
          <a:p>
            <a:pPr marL="1073150" indent="-1073150" algn="just">
              <a:buSzPct val="85000"/>
              <a:buFont typeface="Wingdings" panose="05000000000000000000" pitchFamily="2" charset="2"/>
              <a:buChar char="v"/>
              <a:defRPr/>
            </a:pPr>
            <a:r>
              <a:rPr lang="lt-LT" sz="4800" b="1" dirty="0">
                <a:solidFill>
                  <a:schemeClr val="tx1"/>
                </a:solidFill>
                <a:latin typeface="Segoe UI" panose="020B0502040204020203" pitchFamily="34" charset="0"/>
                <a:cs typeface="Segoe UI" panose="020B0502040204020203" pitchFamily="34" charset="0"/>
              </a:rPr>
              <a:t>Kvietimai</a:t>
            </a:r>
            <a:r>
              <a:rPr lang="lt-LT" sz="4800" dirty="0">
                <a:solidFill>
                  <a:schemeClr val="tx1"/>
                </a:solidFill>
                <a:latin typeface="Segoe UI" panose="020B0502040204020203" pitchFamily="34" charset="0"/>
                <a:cs typeface="Segoe UI" panose="020B0502040204020203" pitchFamily="34" charset="0"/>
              </a:rPr>
              <a:t>:</a:t>
            </a:r>
          </a:p>
          <a:p>
            <a:pPr marL="1787525" indent="-685800" algn="just">
              <a:buSzPct val="85000"/>
              <a:buFont typeface="Courier New" panose="02070309020205020404" pitchFamily="49" charset="0"/>
              <a:buChar char="o"/>
              <a:defRPr/>
            </a:pPr>
            <a:r>
              <a:rPr lang="lt-LT" sz="4800" b="1" dirty="0">
                <a:solidFill>
                  <a:schemeClr val="tx1"/>
                </a:solidFill>
                <a:latin typeface="Segoe UI" panose="020B0502040204020203" pitchFamily="34" charset="0"/>
                <a:cs typeface="Segoe UI" panose="020B0502040204020203" pitchFamily="34" charset="0"/>
              </a:rPr>
              <a:t>1 mln. </a:t>
            </a:r>
            <a:r>
              <a:rPr lang="lt-LT" sz="4800" dirty="0">
                <a:solidFill>
                  <a:schemeClr val="tx1"/>
                </a:solidFill>
                <a:latin typeface="Segoe UI" panose="020B0502040204020203" pitchFamily="34" charset="0"/>
                <a:cs typeface="Segoe UI" panose="020B0502040204020203" pitchFamily="34" charset="0"/>
              </a:rPr>
              <a:t>Eur </a:t>
            </a:r>
            <a:r>
              <a:rPr lang="lt-LT" sz="4800" b="1" dirty="0">
                <a:solidFill>
                  <a:srgbClr val="00B050"/>
                </a:solidFill>
                <a:latin typeface="Segoe UI" panose="020B0502040204020203" pitchFamily="34" charset="0"/>
                <a:cs typeface="Segoe UI" panose="020B0502040204020203" pitchFamily="34" charset="0"/>
              </a:rPr>
              <a:t>pradedantiesiems</a:t>
            </a:r>
            <a:r>
              <a:rPr lang="lt-LT" sz="4800" dirty="0">
                <a:solidFill>
                  <a:schemeClr val="tx1"/>
                </a:solidFill>
                <a:latin typeface="Segoe UI" panose="020B0502040204020203" pitchFamily="34" charset="0"/>
                <a:cs typeface="Segoe UI" panose="020B0502040204020203" pitchFamily="34" charset="0"/>
              </a:rPr>
              <a:t> </a:t>
            </a:r>
            <a:r>
              <a:rPr lang="lt-LT" sz="4800" dirty="0" err="1">
                <a:solidFill>
                  <a:schemeClr val="tx1"/>
                </a:solidFill>
                <a:latin typeface="Segoe UI" panose="020B0502040204020203" pitchFamily="34" charset="0"/>
                <a:cs typeface="Segoe UI" panose="020B0502040204020203" pitchFamily="34" charset="0"/>
              </a:rPr>
              <a:t>inovatoriams</a:t>
            </a:r>
            <a:endParaRPr lang="lt-LT" sz="4800" dirty="0">
              <a:solidFill>
                <a:schemeClr val="tx1"/>
              </a:solidFill>
              <a:latin typeface="Segoe UI" panose="020B0502040204020203" pitchFamily="34" charset="0"/>
              <a:cs typeface="Segoe UI" panose="020B0502040204020203" pitchFamily="34" charset="0"/>
            </a:endParaRPr>
          </a:p>
          <a:p>
            <a:pPr marL="1787525" indent="-685800" algn="just">
              <a:buSzPct val="85000"/>
              <a:buFont typeface="Courier New" panose="02070309020205020404" pitchFamily="49" charset="0"/>
              <a:buChar char="o"/>
              <a:defRPr/>
            </a:pPr>
            <a:r>
              <a:rPr lang="lt-LT" sz="4800" b="1" dirty="0">
                <a:latin typeface="Segoe UI" panose="020B0502040204020203" pitchFamily="34" charset="0"/>
                <a:cs typeface="Segoe UI" panose="020B0502040204020203" pitchFamily="34" charset="0"/>
              </a:rPr>
              <a:t>3 mln.</a:t>
            </a:r>
            <a:r>
              <a:rPr lang="lt-LT" sz="4800" dirty="0">
                <a:latin typeface="Segoe UI" panose="020B0502040204020203" pitchFamily="34" charset="0"/>
                <a:cs typeface="Segoe UI" panose="020B0502040204020203" pitchFamily="34" charset="0"/>
              </a:rPr>
              <a:t> Eur </a:t>
            </a:r>
            <a:r>
              <a:rPr lang="lt-LT" sz="4800" b="1" dirty="0">
                <a:solidFill>
                  <a:srgbClr val="FFFF00"/>
                </a:solidFill>
                <a:latin typeface="Segoe UI" panose="020B0502040204020203" pitchFamily="34" charset="0"/>
                <a:cs typeface="Segoe UI" panose="020B0502040204020203" pitchFamily="34" charset="0"/>
              </a:rPr>
              <a:t>brandiesiems</a:t>
            </a:r>
            <a:r>
              <a:rPr lang="lt-LT" sz="4800" dirty="0">
                <a:latin typeface="Segoe UI" panose="020B0502040204020203" pitchFamily="34" charset="0"/>
                <a:cs typeface="Segoe UI" panose="020B0502040204020203" pitchFamily="34" charset="0"/>
              </a:rPr>
              <a:t> </a:t>
            </a:r>
            <a:r>
              <a:rPr lang="lt-LT" sz="4800" dirty="0" err="1">
                <a:latin typeface="Segoe UI" panose="020B0502040204020203" pitchFamily="34" charset="0"/>
                <a:cs typeface="Segoe UI" panose="020B0502040204020203" pitchFamily="34" charset="0"/>
              </a:rPr>
              <a:t>inovatoriams</a:t>
            </a:r>
            <a:r>
              <a:rPr lang="lt-LT" sz="4800" dirty="0">
                <a:latin typeface="Segoe UI" panose="020B0502040204020203" pitchFamily="34" charset="0"/>
                <a:cs typeface="Segoe UI" panose="020B0502040204020203" pitchFamily="34" charset="0"/>
              </a:rPr>
              <a:t> (padidinta suma)</a:t>
            </a:r>
            <a:endParaRPr lang="lt-LT" sz="4800" dirty="0">
              <a:solidFill>
                <a:schemeClr val="tx1"/>
              </a:solidFill>
              <a:latin typeface="Segoe UI" panose="020B0502040204020203" pitchFamily="34" charset="0"/>
              <a:cs typeface="Segoe UI" panose="020B0502040204020203" pitchFamily="34" charset="0"/>
            </a:endParaRPr>
          </a:p>
          <a:p>
            <a:pPr marL="1787525" indent="-685800" algn="just">
              <a:spcAft>
                <a:spcPts val="3600"/>
              </a:spcAft>
              <a:buSzPct val="85000"/>
              <a:buFont typeface="Courier New" panose="02070309020205020404" pitchFamily="49" charset="0"/>
              <a:buChar char="o"/>
              <a:defRPr/>
            </a:pPr>
            <a:r>
              <a:rPr lang="lt-LT" sz="4800" b="1" dirty="0">
                <a:latin typeface="Segoe UI" panose="020B0502040204020203" pitchFamily="34" charset="0"/>
                <a:cs typeface="Segoe UI" panose="020B0502040204020203" pitchFamily="34" charset="0"/>
              </a:rPr>
              <a:t>0,5 mln. </a:t>
            </a:r>
            <a:r>
              <a:rPr lang="lt-LT" sz="4800" dirty="0">
                <a:latin typeface="Segoe UI" panose="020B0502040204020203" pitchFamily="34" charset="0"/>
                <a:cs typeface="Segoe UI" panose="020B0502040204020203" pitchFamily="34" charset="0"/>
              </a:rPr>
              <a:t>Eur turintiems </a:t>
            </a:r>
            <a:r>
              <a:rPr lang="lt-LT" altLang="lt-LT" sz="4800" b="1" dirty="0">
                <a:solidFill>
                  <a:schemeClr val="tx1"/>
                </a:solidFill>
                <a:latin typeface="Segoe UI" panose="020B0502040204020203" pitchFamily="34" charset="0"/>
                <a:cs typeface="Segoe UI" panose="020B0502040204020203" pitchFamily="34" charset="0"/>
              </a:rPr>
              <a:t>Kokybės</a:t>
            </a:r>
            <a:r>
              <a:rPr lang="lt-LT" altLang="lt-LT" sz="4800" dirty="0">
                <a:solidFill>
                  <a:schemeClr val="tx1"/>
                </a:solidFill>
                <a:latin typeface="Segoe UI" panose="020B0502040204020203" pitchFamily="34" charset="0"/>
                <a:cs typeface="Segoe UI" panose="020B0502040204020203" pitchFamily="34" charset="0"/>
              </a:rPr>
              <a:t> </a:t>
            </a:r>
            <a:r>
              <a:rPr lang="lt-LT" sz="4800" b="1" dirty="0">
                <a:latin typeface="Segoe UI" panose="020B0502040204020203" pitchFamily="34" charset="0"/>
                <a:cs typeface="Segoe UI" panose="020B0502040204020203" pitchFamily="34" charset="0"/>
              </a:rPr>
              <a:t>ženklą</a:t>
            </a:r>
            <a:endParaRPr lang="lt-LT" sz="4800" b="1" dirty="0">
              <a:solidFill>
                <a:schemeClr val="tx1"/>
              </a:solidFill>
              <a:latin typeface="Segoe UI" panose="020B0502040204020203" pitchFamily="34" charset="0"/>
              <a:cs typeface="Segoe UI" panose="020B0502040204020203" pitchFamily="34" charset="0"/>
            </a:endParaRPr>
          </a:p>
          <a:p>
            <a:pPr marL="1073150" indent="-1073150" algn="just">
              <a:buSzPct val="85000"/>
              <a:buFont typeface="Wingdings" panose="05000000000000000000" pitchFamily="2" charset="2"/>
              <a:buChar char="v"/>
              <a:defRPr/>
            </a:pPr>
            <a:r>
              <a:rPr lang="lt-LT" sz="4800" b="1" dirty="0">
                <a:solidFill>
                  <a:schemeClr val="tx1"/>
                </a:solidFill>
                <a:latin typeface="Segoe UI" panose="020B0502040204020203" pitchFamily="34" charset="0"/>
                <a:cs typeface="Segoe UI" panose="020B0502040204020203" pitchFamily="34" charset="0"/>
              </a:rPr>
              <a:t>Projektų startas</a:t>
            </a:r>
            <a:r>
              <a:rPr lang="lt-LT" sz="4800" dirty="0">
                <a:solidFill>
                  <a:schemeClr val="tx1"/>
                </a:solidFill>
                <a:latin typeface="Segoe UI" panose="020B0502040204020203" pitchFamily="34" charset="0"/>
                <a:cs typeface="Segoe UI" panose="020B0502040204020203" pitchFamily="34" charset="0"/>
              </a:rPr>
              <a:t>: projekto veikla turi būti pradėta įgyvendinti </a:t>
            </a:r>
            <a:r>
              <a:rPr lang="lt-LT" sz="4800" dirty="0">
                <a:solidFill>
                  <a:srgbClr val="77CBEA"/>
                </a:solidFill>
                <a:latin typeface="Segoe UI" panose="020B0502040204020203" pitchFamily="34" charset="0"/>
                <a:cs typeface="Segoe UI" panose="020B0502040204020203" pitchFamily="34" charset="0"/>
              </a:rPr>
              <a:t>ne vėliau kaip per 1 mėnesį</a:t>
            </a:r>
            <a:r>
              <a:rPr lang="lt-LT" sz="4800" dirty="0">
                <a:solidFill>
                  <a:schemeClr val="tx1"/>
                </a:solidFill>
                <a:latin typeface="Segoe UI" panose="020B0502040204020203" pitchFamily="34" charset="0"/>
                <a:cs typeface="Segoe UI" panose="020B0502040204020203" pitchFamily="34" charset="0"/>
              </a:rPr>
              <a:t> nuo dotacijos sutarties pasirašymo dienos.</a:t>
            </a:r>
          </a:p>
        </p:txBody>
      </p:sp>
      <p:sp>
        <p:nvSpPr>
          <p:cNvPr id="10" name="Rectangle 1">
            <a:extLst>
              <a:ext uri="{FF2B5EF4-FFF2-40B4-BE49-F238E27FC236}">
                <a16:creationId xmlns:a16="http://schemas.microsoft.com/office/drawing/2014/main" id="{C5479B78-B832-44B5-BD39-E853122CE73D}"/>
              </a:ext>
            </a:extLst>
          </p:cNvPr>
          <p:cNvSpPr>
            <a:spLocks noChangeArrowheads="1"/>
          </p:cNvSpPr>
          <p:nvPr/>
        </p:nvSpPr>
        <p:spPr bwMode="auto">
          <a:xfrm>
            <a:off x="1007706" y="1283972"/>
            <a:ext cx="22430792" cy="1192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Inočekiai. </a:t>
            </a:r>
            <a:r>
              <a:rPr lang="lt-LT" sz="7200" b="1" dirty="0">
                <a:solidFill>
                  <a:schemeClr val="tx1"/>
                </a:solidFill>
                <a:latin typeface="Segoe UI" panose="020B0502040204020203" pitchFamily="34" charset="0"/>
                <a:cs typeface="Segoe UI" panose="020B0502040204020203" pitchFamily="34" charset="0"/>
              </a:rPr>
              <a:t>KITA (1)</a:t>
            </a:r>
            <a:endParaRPr lang="lt-LT" sz="7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76430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19549" y="62830"/>
            <a:ext cx="24584530" cy="13686877"/>
          </a:xfrm>
          <a:prstGeom prst="rect">
            <a:avLst/>
          </a:prstGeom>
        </p:spPr>
      </p:pic>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9" name="Rectangle 1">
            <a:extLst>
              <a:ext uri="{FF2B5EF4-FFF2-40B4-BE49-F238E27FC236}">
                <a16:creationId xmlns:a16="http://schemas.microsoft.com/office/drawing/2014/main" id="{5E03824E-E5DB-4D39-B775-4BA5CAC52214}"/>
              </a:ext>
            </a:extLst>
          </p:cNvPr>
          <p:cNvSpPr>
            <a:spLocks noChangeArrowheads="1"/>
          </p:cNvSpPr>
          <p:nvPr/>
        </p:nvSpPr>
        <p:spPr bwMode="auto">
          <a:xfrm>
            <a:off x="1007706" y="2666025"/>
            <a:ext cx="22766694" cy="1438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just">
              <a:spcAft>
                <a:spcPts val="3600"/>
              </a:spcAft>
              <a:buSzPct val="85000"/>
              <a:defRPr/>
            </a:pPr>
            <a:r>
              <a:rPr lang="lt-LT" sz="4400" dirty="0">
                <a:solidFill>
                  <a:schemeClr val="tx1"/>
                </a:solidFill>
                <a:latin typeface="Segoe UI" panose="020B0502040204020203" pitchFamily="34" charset="0"/>
                <a:cs typeface="Segoe UI" panose="020B0502040204020203" pitchFamily="34" charset="0"/>
              </a:rPr>
              <a:t>Projektas </a:t>
            </a:r>
            <a:r>
              <a:rPr lang="lt-LT" sz="4400" dirty="0">
                <a:solidFill>
                  <a:srgbClr val="77CBEA"/>
                </a:solidFill>
                <a:latin typeface="Segoe UI" panose="020B0502040204020203" pitchFamily="34" charset="0"/>
                <a:cs typeface="Segoe UI" panose="020B0502040204020203" pitchFamily="34" charset="0"/>
              </a:rPr>
              <a:t>turi atitikti </a:t>
            </a:r>
            <a:r>
              <a:rPr lang="en-US" sz="4400" dirty="0">
                <a:solidFill>
                  <a:srgbClr val="77CBEA"/>
                </a:solidFill>
                <a:latin typeface="Segoe UI" panose="020B0502040204020203" pitchFamily="34" charset="0"/>
                <a:cs typeface="Segoe UI" panose="020B0502040204020203" pitchFamily="34" charset="0"/>
              </a:rPr>
              <a:t>bent </a:t>
            </a:r>
            <a:r>
              <a:rPr lang="en-US" sz="4400" dirty="0" err="1">
                <a:solidFill>
                  <a:srgbClr val="77CBEA"/>
                </a:solidFill>
                <a:latin typeface="Segoe UI" panose="020B0502040204020203" pitchFamily="34" charset="0"/>
                <a:cs typeface="Segoe UI" panose="020B0502040204020203" pitchFamily="34" charset="0"/>
              </a:rPr>
              <a:t>vien</a:t>
            </a:r>
            <a:r>
              <a:rPr lang="lt-LT" sz="4400" dirty="0">
                <a:solidFill>
                  <a:srgbClr val="77CBEA"/>
                </a:solidFill>
                <a:latin typeface="Segoe UI" panose="020B0502040204020203" pitchFamily="34" charset="0"/>
                <a:cs typeface="Segoe UI" panose="020B0502040204020203" pitchFamily="34" charset="0"/>
              </a:rPr>
              <a:t>ą kryptį ir tematiką</a:t>
            </a:r>
            <a:r>
              <a:rPr lang="lt-LT" sz="4400" dirty="0">
                <a:solidFill>
                  <a:schemeClr val="tx1"/>
                </a:solidFill>
                <a:latin typeface="Segoe UI" panose="020B0502040204020203" pitchFamily="34" charset="0"/>
                <a:cs typeface="Segoe UI" panose="020B0502040204020203" pitchFamily="34" charset="0"/>
              </a:rPr>
              <a:t>, nustatytą Prioritetinių mokslinių tyrimų ir eksperimentinės plėtros ir inovacijų raidos (Sumanios specializacijos) strategijoje.</a:t>
            </a:r>
          </a:p>
        </p:txBody>
      </p:sp>
      <p:sp>
        <p:nvSpPr>
          <p:cNvPr id="17" name="Line">
            <a:extLst>
              <a:ext uri="{FF2B5EF4-FFF2-40B4-BE49-F238E27FC236}">
                <a16:creationId xmlns:a16="http://schemas.microsoft.com/office/drawing/2014/main" id="{576ED166-0FB1-48F2-AD9A-DCC851E6CF8D}"/>
              </a:ext>
            </a:extLst>
          </p:cNvPr>
          <p:cNvSpPr/>
          <p:nvPr/>
        </p:nvSpPr>
        <p:spPr>
          <a:xfrm flipV="1">
            <a:off x="0" y="7408854"/>
            <a:ext cx="5702932" cy="0"/>
          </a:xfrm>
          <a:prstGeom prst="line">
            <a:avLst/>
          </a:prstGeom>
          <a:ln w="76200">
            <a:solidFill>
              <a:srgbClr val="77CBEA"/>
            </a:solidFill>
            <a:miter lim="400000"/>
            <a:headEnd type="none" w="med" len="med"/>
            <a:tailEnd type="none" w="med" len="med"/>
          </a:ln>
        </p:spPr>
        <p:txBody>
          <a:bodyPr lIns="26789" tIns="26789" rIns="26789" bIns="26789" anchor="ctr"/>
          <a:lstStyle/>
          <a:p>
            <a:pPr>
              <a:defRPr sz="3600"/>
            </a:pPr>
            <a:endParaRPr sz="1350">
              <a:solidFill>
                <a:schemeClr val="tx1"/>
              </a:solidFill>
            </a:endParaRPr>
          </a:p>
        </p:txBody>
      </p:sp>
      <p:sp>
        <p:nvSpPr>
          <p:cNvPr id="20" name="Pagamino inovatyvų maisto papildą  „Fortūną“.">
            <a:extLst>
              <a:ext uri="{FF2B5EF4-FFF2-40B4-BE49-F238E27FC236}">
                <a16:creationId xmlns:a16="http://schemas.microsoft.com/office/drawing/2014/main" id="{7DF20AA6-4945-4372-AF97-017B2BAEBA86}"/>
              </a:ext>
            </a:extLst>
          </p:cNvPr>
          <p:cNvSpPr txBox="1"/>
          <p:nvPr/>
        </p:nvSpPr>
        <p:spPr>
          <a:xfrm>
            <a:off x="6519640" y="6347518"/>
            <a:ext cx="3067832" cy="2131593"/>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spAutoFit/>
          </a:bodyPr>
          <a:lstStyle>
            <a:lvl1pPr algn="l" defTabSz="822960">
              <a:spcBef>
                <a:spcPts val="6700"/>
              </a:spcBef>
              <a:defRPr sz="4600">
                <a:uFill>
                  <a:solidFill>
                    <a:srgbClr val="000000"/>
                  </a:solidFill>
                </a:uFill>
                <a:latin typeface="Titillium"/>
                <a:ea typeface="Titillium"/>
                <a:cs typeface="Titillium"/>
                <a:sym typeface="Titillium"/>
              </a:defRPr>
            </a:lvl1pPr>
          </a:lstStyle>
          <a:p>
            <a:pPr algn="ctr">
              <a:spcBef>
                <a:spcPts val="0"/>
              </a:spcBef>
            </a:pPr>
            <a:r>
              <a:rPr lang="en-US" sz="7500" b="1" dirty="0">
                <a:solidFill>
                  <a:schemeClr val="tx1"/>
                </a:solidFill>
                <a:latin typeface="Segoe UI" panose="020B0502040204020203" pitchFamily="34" charset="0"/>
                <a:ea typeface="Regular" charset="0"/>
                <a:cs typeface="Segoe UI" panose="020B0502040204020203" pitchFamily="34" charset="0"/>
              </a:rPr>
              <a:t>7</a:t>
            </a:r>
            <a:endParaRPr lang="lt-LT" sz="6000" b="1" dirty="0">
              <a:solidFill>
                <a:schemeClr val="tx1"/>
              </a:solidFill>
              <a:latin typeface="Segoe UI" panose="020B0502040204020203" pitchFamily="34" charset="0"/>
              <a:ea typeface="Regular" charset="0"/>
              <a:cs typeface="Segoe UI" panose="020B0502040204020203" pitchFamily="34" charset="0"/>
            </a:endParaRPr>
          </a:p>
          <a:p>
            <a:pPr algn="ctr">
              <a:spcBef>
                <a:spcPts val="0"/>
              </a:spcBef>
            </a:pPr>
            <a:r>
              <a:rPr lang="lt-LT" sz="6000" b="1" dirty="0">
                <a:solidFill>
                  <a:schemeClr val="tx1"/>
                </a:solidFill>
                <a:latin typeface="Segoe UI" panose="020B0502040204020203" pitchFamily="34" charset="0"/>
                <a:ea typeface="Regular" charset="0"/>
                <a:cs typeface="Segoe UI" panose="020B0502040204020203" pitchFamily="34" charset="0"/>
              </a:rPr>
              <a:t>Kryptys</a:t>
            </a:r>
          </a:p>
        </p:txBody>
      </p:sp>
      <p:sp>
        <p:nvSpPr>
          <p:cNvPr id="21" name="Circle">
            <a:extLst>
              <a:ext uri="{FF2B5EF4-FFF2-40B4-BE49-F238E27FC236}">
                <a16:creationId xmlns:a16="http://schemas.microsoft.com/office/drawing/2014/main" id="{8F009913-768E-4F1F-BA79-0EC0DEC4D4CA}"/>
              </a:ext>
            </a:extLst>
          </p:cNvPr>
          <p:cNvSpPr/>
          <p:nvPr/>
        </p:nvSpPr>
        <p:spPr>
          <a:xfrm>
            <a:off x="12299509" y="5240527"/>
            <a:ext cx="4910805" cy="4690465"/>
          </a:xfrm>
          <a:prstGeom prst="ellipse">
            <a:avLst/>
          </a:prstGeom>
          <a:noFill/>
          <a:ln w="76200" cap="flat">
            <a:solidFill>
              <a:srgbClr val="77CBEA"/>
            </a:solidFill>
            <a:prstDash val="solid"/>
            <a:miter lim="400000"/>
          </a:ln>
          <a:effectLst/>
        </p:spPr>
        <p:txBody>
          <a:bodyPr wrap="square" lIns="26789" tIns="26789" rIns="26789" bIns="26789" numCol="1" anchor="ctr">
            <a:noAutofit/>
          </a:bodyPr>
          <a:lstStyle/>
          <a:p>
            <a:pPr>
              <a:defRPr sz="3600"/>
            </a:pPr>
            <a:endParaRPr sz="1350">
              <a:solidFill>
                <a:schemeClr val="tx1"/>
              </a:solidFill>
            </a:endParaRPr>
          </a:p>
        </p:txBody>
      </p:sp>
      <p:sp>
        <p:nvSpPr>
          <p:cNvPr id="22" name="Pagamino inovatyvų maisto papildą  „Fortūną“.">
            <a:extLst>
              <a:ext uri="{FF2B5EF4-FFF2-40B4-BE49-F238E27FC236}">
                <a16:creationId xmlns:a16="http://schemas.microsoft.com/office/drawing/2014/main" id="{1411F52C-D962-4D07-953A-15709D1ED842}"/>
              </a:ext>
            </a:extLst>
          </p:cNvPr>
          <p:cNvSpPr txBox="1"/>
          <p:nvPr/>
        </p:nvSpPr>
        <p:spPr>
          <a:xfrm>
            <a:off x="12769645" y="6403352"/>
            <a:ext cx="4097149" cy="2208537"/>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spAutoFit/>
          </a:bodyPr>
          <a:lstStyle>
            <a:lvl1pPr algn="l" defTabSz="822960">
              <a:spcBef>
                <a:spcPts val="6700"/>
              </a:spcBef>
              <a:defRPr sz="4600">
                <a:uFill>
                  <a:solidFill>
                    <a:srgbClr val="000000"/>
                  </a:solidFill>
                </a:uFill>
                <a:latin typeface="Titillium"/>
                <a:ea typeface="Titillium"/>
                <a:cs typeface="Titillium"/>
                <a:sym typeface="Titillium"/>
              </a:defRPr>
            </a:lvl1pPr>
          </a:lstStyle>
          <a:p>
            <a:pPr algn="ctr">
              <a:spcBef>
                <a:spcPts val="600"/>
              </a:spcBef>
            </a:pPr>
            <a:r>
              <a:rPr lang="lt-LT" sz="7500" b="1" dirty="0">
                <a:solidFill>
                  <a:schemeClr val="tx1"/>
                </a:solidFill>
                <a:latin typeface="Segoe UI" panose="020B0502040204020203" pitchFamily="34" charset="0"/>
                <a:ea typeface="Regular" charset="0"/>
                <a:cs typeface="Segoe UI" panose="020B0502040204020203" pitchFamily="34" charset="0"/>
              </a:rPr>
              <a:t>22</a:t>
            </a:r>
          </a:p>
          <a:p>
            <a:pPr algn="ctr">
              <a:spcBef>
                <a:spcPts val="600"/>
              </a:spcBef>
            </a:pPr>
            <a:r>
              <a:rPr lang="lt-LT" sz="6000" b="1" dirty="0">
                <a:solidFill>
                  <a:schemeClr val="tx1"/>
                </a:solidFill>
                <a:latin typeface="Segoe UI" panose="020B0502040204020203" pitchFamily="34" charset="0"/>
                <a:ea typeface="Regular" charset="0"/>
                <a:cs typeface="Segoe UI" panose="020B0502040204020203" pitchFamily="34" charset="0"/>
              </a:rPr>
              <a:t>Tematikos</a:t>
            </a:r>
          </a:p>
        </p:txBody>
      </p:sp>
      <p:sp>
        <p:nvSpPr>
          <p:cNvPr id="25" name="Pagamino inovatyvų maisto papildą  „Fortūną“.">
            <a:extLst>
              <a:ext uri="{FF2B5EF4-FFF2-40B4-BE49-F238E27FC236}">
                <a16:creationId xmlns:a16="http://schemas.microsoft.com/office/drawing/2014/main" id="{21007CEB-3D2D-481B-A1D3-60C1D63FE630}"/>
              </a:ext>
            </a:extLst>
          </p:cNvPr>
          <p:cNvSpPr txBox="1"/>
          <p:nvPr/>
        </p:nvSpPr>
        <p:spPr>
          <a:xfrm>
            <a:off x="6338554" y="10302105"/>
            <a:ext cx="11643360" cy="1900761"/>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spAutoFit/>
          </a:bodyPr>
          <a:lstStyle>
            <a:lvl1pPr algn="l" defTabSz="822960">
              <a:spcBef>
                <a:spcPts val="6700"/>
              </a:spcBef>
              <a:defRPr sz="4600">
                <a:uFill>
                  <a:solidFill>
                    <a:srgbClr val="000000"/>
                  </a:solidFill>
                </a:uFill>
                <a:latin typeface="Titillium"/>
                <a:ea typeface="Titillium"/>
                <a:cs typeface="Titillium"/>
                <a:sym typeface="Titillium"/>
              </a:defRPr>
            </a:lvl1pPr>
          </a:lstStyle>
          <a:p>
            <a:pPr marL="177800" algn="just">
              <a:defRPr/>
            </a:pPr>
            <a:r>
              <a:rPr lang="lt-LT" sz="4000" b="1" dirty="0">
                <a:solidFill>
                  <a:schemeClr val="tx1"/>
                </a:solidFill>
                <a:latin typeface="Segoe UI" panose="020B0502040204020203" pitchFamily="34" charset="0"/>
                <a:cs typeface="Segoe UI" panose="020B0502040204020203" pitchFamily="34" charset="0"/>
              </a:rPr>
              <a:t>Sumanios specializacijos programa </a:t>
            </a:r>
            <a:r>
              <a:rPr lang="lt-LT" sz="4000" dirty="0">
                <a:solidFill>
                  <a:schemeClr val="tx1"/>
                </a:solidFill>
                <a:latin typeface="Segoe UI" panose="020B0502040204020203" pitchFamily="34" charset="0"/>
                <a:cs typeface="Segoe UI" panose="020B0502040204020203" pitchFamily="34" charset="0"/>
              </a:rPr>
              <a:t>(LR Vyriausybės 2014 m. balandžio 30 d. nutarimas Nr. 411) (spausti </a:t>
            </a:r>
            <a:r>
              <a:rPr lang="lt-LT" sz="4000" dirty="0">
                <a:solidFill>
                  <a:srgbClr val="77CBEA"/>
                </a:solidFill>
                <a:latin typeface="Segoe UI" panose="020B0502040204020203" pitchFamily="34" charset="0"/>
                <a:cs typeface="Segoe UI" panose="020B0502040204020203" pitchFamily="34" charset="0"/>
                <a:hlinkClick r:id="rId5"/>
              </a:rPr>
              <a:t>čia</a:t>
            </a:r>
            <a:r>
              <a:rPr lang="lt-LT" sz="4000" dirty="0">
                <a:solidFill>
                  <a:schemeClr val="tx1"/>
                </a:solidFill>
                <a:latin typeface="Segoe UI" panose="020B0502040204020203" pitchFamily="34" charset="0"/>
                <a:cs typeface="Segoe UI" panose="020B0502040204020203" pitchFamily="34" charset="0"/>
              </a:rPr>
              <a:t>)</a:t>
            </a:r>
            <a:endParaRPr lang="lt-LT" sz="4000" b="1" dirty="0">
              <a:solidFill>
                <a:schemeClr val="tx1"/>
              </a:solidFill>
              <a:latin typeface="Segoe UI" panose="020B0502040204020203" pitchFamily="34" charset="0"/>
              <a:cs typeface="Segoe UI" panose="020B0502040204020203" pitchFamily="34" charset="0"/>
            </a:endParaRPr>
          </a:p>
        </p:txBody>
      </p:sp>
      <p:sp>
        <p:nvSpPr>
          <p:cNvPr id="26" name="Line">
            <a:extLst>
              <a:ext uri="{FF2B5EF4-FFF2-40B4-BE49-F238E27FC236}">
                <a16:creationId xmlns:a16="http://schemas.microsoft.com/office/drawing/2014/main" id="{96999DBD-3EA3-4A04-B217-B8FFBEFE274F}"/>
              </a:ext>
            </a:extLst>
          </p:cNvPr>
          <p:cNvSpPr/>
          <p:nvPr/>
        </p:nvSpPr>
        <p:spPr>
          <a:xfrm>
            <a:off x="10600421" y="7457260"/>
            <a:ext cx="1692981" cy="9293"/>
          </a:xfrm>
          <a:prstGeom prst="line">
            <a:avLst/>
          </a:prstGeom>
          <a:ln w="76200">
            <a:solidFill>
              <a:srgbClr val="77CBEA"/>
            </a:solidFill>
            <a:miter lim="400000"/>
            <a:headEnd type="none" w="med" len="med"/>
            <a:tailEnd type="none" w="med" len="med"/>
          </a:ln>
        </p:spPr>
        <p:txBody>
          <a:bodyPr lIns="26789" tIns="26789" rIns="26789" bIns="26789" anchor="ctr"/>
          <a:lstStyle/>
          <a:p>
            <a:pPr>
              <a:defRPr sz="3600"/>
            </a:pPr>
            <a:endParaRPr sz="1350">
              <a:solidFill>
                <a:schemeClr val="tx1"/>
              </a:solidFill>
            </a:endParaRPr>
          </a:p>
        </p:txBody>
      </p:sp>
      <p:sp>
        <p:nvSpPr>
          <p:cNvPr id="27" name="Line">
            <a:extLst>
              <a:ext uri="{FF2B5EF4-FFF2-40B4-BE49-F238E27FC236}">
                <a16:creationId xmlns:a16="http://schemas.microsoft.com/office/drawing/2014/main" id="{C57FB67C-7E7A-4F3C-9F89-EB07D0D71BE7}"/>
              </a:ext>
            </a:extLst>
          </p:cNvPr>
          <p:cNvSpPr/>
          <p:nvPr/>
        </p:nvSpPr>
        <p:spPr>
          <a:xfrm flipV="1">
            <a:off x="17210314" y="7457260"/>
            <a:ext cx="7173686" cy="0"/>
          </a:xfrm>
          <a:prstGeom prst="line">
            <a:avLst/>
          </a:prstGeom>
          <a:ln w="76200">
            <a:solidFill>
              <a:srgbClr val="77CBEA"/>
            </a:solidFill>
            <a:miter lim="400000"/>
            <a:headEnd type="none" w="med" len="med"/>
            <a:tailEnd type="none" w="med" len="med"/>
          </a:ln>
        </p:spPr>
        <p:txBody>
          <a:bodyPr lIns="26789" tIns="26789" rIns="26789" bIns="26789" anchor="ctr"/>
          <a:lstStyle/>
          <a:p>
            <a:pPr>
              <a:defRPr sz="3600"/>
            </a:pPr>
            <a:endParaRPr sz="1350">
              <a:solidFill>
                <a:schemeClr val="tx1"/>
              </a:solidFill>
            </a:endParaRPr>
          </a:p>
        </p:txBody>
      </p:sp>
      <p:sp>
        <p:nvSpPr>
          <p:cNvPr id="29" name="Line">
            <a:extLst>
              <a:ext uri="{FF2B5EF4-FFF2-40B4-BE49-F238E27FC236}">
                <a16:creationId xmlns:a16="http://schemas.microsoft.com/office/drawing/2014/main" id="{404F56B3-95AE-4191-84C7-0E8D29855B08}"/>
              </a:ext>
            </a:extLst>
          </p:cNvPr>
          <p:cNvSpPr/>
          <p:nvPr/>
        </p:nvSpPr>
        <p:spPr>
          <a:xfrm>
            <a:off x="3337828" y="11252484"/>
            <a:ext cx="2697211" cy="2"/>
          </a:xfrm>
          <a:prstGeom prst="line">
            <a:avLst/>
          </a:prstGeom>
          <a:ln w="76200">
            <a:solidFill>
              <a:srgbClr val="77CBEA"/>
            </a:solidFill>
            <a:miter lim="400000"/>
            <a:headEnd type="arrow" w="med" len="med"/>
            <a:tailEnd type="none" w="med" len="med"/>
          </a:ln>
        </p:spPr>
        <p:txBody>
          <a:bodyPr lIns="26789" tIns="26789" rIns="26789" bIns="26789" anchor="ctr"/>
          <a:lstStyle/>
          <a:p>
            <a:pPr>
              <a:defRPr sz="3600"/>
            </a:pPr>
            <a:endParaRPr sz="1350">
              <a:solidFill>
                <a:schemeClr val="tx1"/>
              </a:solidFill>
            </a:endParaRPr>
          </a:p>
        </p:txBody>
      </p:sp>
      <p:sp>
        <p:nvSpPr>
          <p:cNvPr id="30" name="Line">
            <a:extLst>
              <a:ext uri="{FF2B5EF4-FFF2-40B4-BE49-F238E27FC236}">
                <a16:creationId xmlns:a16="http://schemas.microsoft.com/office/drawing/2014/main" id="{A1942416-1F25-49D1-90DF-CF5DE8914838}"/>
              </a:ext>
            </a:extLst>
          </p:cNvPr>
          <p:cNvSpPr/>
          <p:nvPr/>
        </p:nvSpPr>
        <p:spPr>
          <a:xfrm>
            <a:off x="18430240" y="11252486"/>
            <a:ext cx="2624576" cy="0"/>
          </a:xfrm>
          <a:prstGeom prst="line">
            <a:avLst/>
          </a:prstGeom>
          <a:ln w="76200">
            <a:solidFill>
              <a:srgbClr val="77CBEA"/>
            </a:solidFill>
            <a:miter lim="400000"/>
            <a:headEnd type="none" w="med" len="med"/>
            <a:tailEnd type="arrow" w="med" len="med"/>
          </a:ln>
        </p:spPr>
        <p:txBody>
          <a:bodyPr lIns="26789" tIns="26789" rIns="26789" bIns="26789" anchor="ctr"/>
          <a:lstStyle/>
          <a:p>
            <a:pPr>
              <a:defRPr sz="3600"/>
            </a:pPr>
            <a:endParaRPr sz="1350">
              <a:solidFill>
                <a:schemeClr val="tx1"/>
              </a:solidFill>
            </a:endParaRPr>
          </a:p>
        </p:txBody>
      </p:sp>
      <p:sp>
        <p:nvSpPr>
          <p:cNvPr id="31" name="Rectangle 1">
            <a:extLst>
              <a:ext uri="{FF2B5EF4-FFF2-40B4-BE49-F238E27FC236}">
                <a16:creationId xmlns:a16="http://schemas.microsoft.com/office/drawing/2014/main" id="{E66C0B25-3C56-4776-9879-FDCD0DD12F4B}"/>
              </a:ext>
            </a:extLst>
          </p:cNvPr>
          <p:cNvSpPr>
            <a:spLocks noChangeArrowheads="1"/>
          </p:cNvSpPr>
          <p:nvPr/>
        </p:nvSpPr>
        <p:spPr bwMode="auto">
          <a:xfrm>
            <a:off x="1007706" y="128397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Inočekiai. </a:t>
            </a:r>
            <a:r>
              <a:rPr lang="lt-LT" sz="7200" b="1" dirty="0">
                <a:solidFill>
                  <a:schemeClr val="tx1"/>
                </a:solidFill>
                <a:latin typeface="Segoe UI" panose="020B0502040204020203" pitchFamily="34" charset="0"/>
                <a:cs typeface="Segoe UI" panose="020B0502040204020203" pitchFamily="34" charset="0"/>
              </a:rPr>
              <a:t>Atitikimas „Sumaniai specializacijai“ (1)</a:t>
            </a:r>
            <a:endParaRPr lang="lt-LT" sz="7200" dirty="0">
              <a:solidFill>
                <a:schemeClr val="tx1"/>
              </a:solidFill>
              <a:latin typeface="Segoe UI" panose="020B0502040204020203" pitchFamily="34" charset="0"/>
              <a:cs typeface="Segoe UI" panose="020B0502040204020203" pitchFamily="34" charset="0"/>
            </a:endParaRPr>
          </a:p>
        </p:txBody>
      </p:sp>
      <p:sp>
        <p:nvSpPr>
          <p:cNvPr id="16" name="Circle">
            <a:extLst>
              <a:ext uri="{FF2B5EF4-FFF2-40B4-BE49-F238E27FC236}">
                <a16:creationId xmlns:a16="http://schemas.microsoft.com/office/drawing/2014/main" id="{EA7F8436-C7E8-47CA-935C-3D7EEB22A845}"/>
              </a:ext>
            </a:extLst>
          </p:cNvPr>
          <p:cNvSpPr/>
          <p:nvPr/>
        </p:nvSpPr>
        <p:spPr>
          <a:xfrm>
            <a:off x="5679841" y="5240526"/>
            <a:ext cx="4910805" cy="4690465"/>
          </a:xfrm>
          <a:prstGeom prst="ellipse">
            <a:avLst/>
          </a:prstGeom>
          <a:noFill/>
          <a:ln w="76200" cap="flat">
            <a:solidFill>
              <a:srgbClr val="77CBEA"/>
            </a:solidFill>
            <a:prstDash val="solid"/>
            <a:miter lim="400000"/>
          </a:ln>
          <a:effectLst/>
        </p:spPr>
        <p:txBody>
          <a:bodyPr wrap="square" lIns="26789" tIns="26789" rIns="26789" bIns="26789" numCol="1" anchor="ctr">
            <a:noAutofit/>
          </a:bodyPr>
          <a:lstStyle/>
          <a:p>
            <a:pPr>
              <a:defRPr sz="3600"/>
            </a:pPr>
            <a:endParaRPr sz="1350">
              <a:solidFill>
                <a:schemeClr val="tx1"/>
              </a:solidFill>
            </a:endParaRPr>
          </a:p>
        </p:txBody>
      </p:sp>
    </p:spTree>
    <p:extLst>
      <p:ext uri="{BB962C8B-B14F-4D97-AF65-F5344CB8AC3E}">
        <p14:creationId xmlns:p14="http://schemas.microsoft.com/office/powerpoint/2010/main" val="335089983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2">
            <a:alphaModFix amt="20000"/>
            <a:extLst>
              <a:ext uri="{28A0092B-C50C-407E-A947-70E740481C1C}">
                <a14:useLocalDpi xmlns:a14="http://schemas.microsoft.com/office/drawing/2010/main" val="0"/>
              </a:ext>
            </a:extLst>
          </a:blip>
          <a:srcRect t="18251"/>
          <a:stretch/>
        </p:blipFill>
        <p:spPr>
          <a:xfrm>
            <a:off x="58821" y="205488"/>
            <a:ext cx="24386954" cy="13716000"/>
          </a:xfrm>
          <a:prstGeom prst="rect">
            <a:avLst/>
          </a:prstGeom>
        </p:spPr>
      </p:pic>
      <p:sp>
        <p:nvSpPr>
          <p:cNvPr id="6" name="Prioritetinės kryptys"/>
          <p:cNvSpPr txBox="1"/>
          <p:nvPr/>
        </p:nvSpPr>
        <p:spPr>
          <a:xfrm>
            <a:off x="1037534" y="644696"/>
            <a:ext cx="8881699" cy="923330"/>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r>
              <a:rPr lang="lt-LT" sz="6000" dirty="0">
                <a:solidFill>
                  <a:srgbClr val="77CBEA"/>
                </a:solidFill>
                <a:latin typeface="Regular Semibold" charset="0"/>
                <a:ea typeface="Regular Semibold" charset="0"/>
                <a:cs typeface="Regular Semibold" charset="0"/>
              </a:rPr>
              <a:t>Sumani specializacija</a:t>
            </a:r>
          </a:p>
        </p:txBody>
      </p:sp>
      <p:pic>
        <p:nvPicPr>
          <p:cNvPr id="34" name="Picture 33"/>
          <p:cNvPicPr>
            <a:picLocks noChangeAspect="1"/>
          </p:cNvPicPr>
          <p:nvPr/>
        </p:nvPicPr>
        <p:blipFill>
          <a:blip r:embed="rId3">
            <a:alphaModFix amt="67000"/>
          </a:blip>
          <a:stretch>
            <a:fillRect/>
          </a:stretch>
        </p:blipFill>
        <p:spPr>
          <a:xfrm>
            <a:off x="349529" y="12638811"/>
            <a:ext cx="2060432" cy="709488"/>
          </a:xfrm>
          <a:prstGeom prst="rect">
            <a:avLst/>
          </a:prstGeom>
        </p:spPr>
      </p:pic>
      <p:graphicFrame>
        <p:nvGraphicFramePr>
          <p:cNvPr id="5" name="Content Placeholder 13">
            <a:extLst>
              <a:ext uri="{FF2B5EF4-FFF2-40B4-BE49-F238E27FC236}">
                <a16:creationId xmlns:a16="http://schemas.microsoft.com/office/drawing/2014/main" id="{E700FE1A-BA22-43C8-A150-12036750D031}"/>
              </a:ext>
            </a:extLst>
          </p:cNvPr>
          <p:cNvGraphicFramePr>
            <a:graphicFrameLocks/>
          </p:cNvGraphicFramePr>
          <p:nvPr>
            <p:extLst>
              <p:ext uri="{D42A27DB-BD31-4B8C-83A1-F6EECF244321}">
                <p14:modId xmlns:p14="http://schemas.microsoft.com/office/powerpoint/2010/main" val="498629007"/>
              </p:ext>
            </p:extLst>
          </p:nvPr>
        </p:nvGraphicFramePr>
        <p:xfrm>
          <a:off x="4277886" y="2358685"/>
          <a:ext cx="14456465" cy="10634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a:extLst>
              <a:ext uri="{FF2B5EF4-FFF2-40B4-BE49-F238E27FC236}">
                <a16:creationId xmlns:a16="http://schemas.microsoft.com/office/drawing/2014/main" id="{0EA8848F-CED5-49ED-979F-7C7618EB28D6}"/>
              </a:ext>
            </a:extLst>
          </p:cNvPr>
          <p:cNvGrpSpPr/>
          <p:nvPr/>
        </p:nvGrpSpPr>
        <p:grpSpPr>
          <a:xfrm>
            <a:off x="17551315" y="6081532"/>
            <a:ext cx="5315292" cy="3189175"/>
            <a:chOff x="7493997" y="3722847"/>
            <a:chExt cx="5315292" cy="3189175"/>
          </a:xfrm>
          <a:scene3d>
            <a:camera prst="orthographicFront"/>
            <a:lightRig rig="flat" dir="t"/>
          </a:scene3d>
        </p:grpSpPr>
        <p:sp>
          <p:nvSpPr>
            <p:cNvPr id="8" name="Rectangle 7">
              <a:extLst>
                <a:ext uri="{FF2B5EF4-FFF2-40B4-BE49-F238E27FC236}">
                  <a16:creationId xmlns:a16="http://schemas.microsoft.com/office/drawing/2014/main" id="{858EB527-0176-4417-9535-6E98BD70514B}"/>
                </a:ext>
              </a:extLst>
            </p:cNvPr>
            <p:cNvSpPr/>
            <p:nvPr/>
          </p:nvSpPr>
          <p:spPr>
            <a:xfrm>
              <a:off x="7493997" y="3722847"/>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2806319"/>
                <a:satOff val="17821"/>
                <a:lumOff val="-9530"/>
                <a:alphaOff val="0"/>
              </a:schemeClr>
            </a:fillRef>
            <a:effectRef idx="1">
              <a:schemeClr val="accent2">
                <a:hueOff val="-2806319"/>
                <a:satOff val="17821"/>
                <a:lumOff val="-9530"/>
                <a:alphaOff val="0"/>
              </a:schemeClr>
            </a:effectRef>
            <a:fontRef idx="minor">
              <a:schemeClr val="dk1"/>
            </a:fontRef>
          </p:style>
        </p:sp>
        <p:sp>
          <p:nvSpPr>
            <p:cNvPr id="9" name="TextBox 8">
              <a:extLst>
                <a:ext uri="{FF2B5EF4-FFF2-40B4-BE49-F238E27FC236}">
                  <a16:creationId xmlns:a16="http://schemas.microsoft.com/office/drawing/2014/main" id="{533F878B-153A-46EF-99CF-C57E50C897CC}"/>
                </a:ext>
              </a:extLst>
            </p:cNvPr>
            <p:cNvSpPr txBox="1"/>
            <p:nvPr/>
          </p:nvSpPr>
          <p:spPr>
            <a:xfrm>
              <a:off x="7493997" y="3722847"/>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Įtrauki ir kūrybinga visuomenė</a:t>
              </a:r>
              <a:endParaRPr lang="en-US" sz="4000" b="1" kern="1200" dirty="0">
                <a:latin typeface="+mj-lt"/>
              </a:endParaRPr>
            </a:p>
          </p:txBody>
        </p:sp>
      </p:grpSp>
    </p:spTree>
    <p:extLst>
      <p:ext uri="{BB962C8B-B14F-4D97-AF65-F5344CB8AC3E}">
        <p14:creationId xmlns:p14="http://schemas.microsoft.com/office/powerpoint/2010/main" val="24982069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2">
            <a:alphaModFix amt="20000"/>
            <a:extLst>
              <a:ext uri="{28A0092B-C50C-407E-A947-70E740481C1C}">
                <a14:useLocalDpi xmlns:a14="http://schemas.microsoft.com/office/drawing/2010/main" val="0"/>
              </a:ext>
            </a:extLst>
          </a:blip>
          <a:srcRect t="18251"/>
          <a:stretch/>
        </p:blipFill>
        <p:spPr>
          <a:xfrm>
            <a:off x="58821" y="205488"/>
            <a:ext cx="24386954" cy="13716000"/>
          </a:xfrm>
          <a:prstGeom prst="rect">
            <a:avLst/>
          </a:prstGeom>
        </p:spPr>
      </p:pic>
      <p:sp>
        <p:nvSpPr>
          <p:cNvPr id="6" name="Prioritetinės kryptys"/>
          <p:cNvSpPr txBox="1"/>
          <p:nvPr/>
        </p:nvSpPr>
        <p:spPr>
          <a:xfrm>
            <a:off x="1037534" y="644696"/>
            <a:ext cx="13557697" cy="923330"/>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r>
              <a:rPr lang="lt-LT" sz="6000" dirty="0">
                <a:solidFill>
                  <a:srgbClr val="77CBEA"/>
                </a:solidFill>
                <a:latin typeface="Regular Semibold" charset="0"/>
                <a:ea typeface="Regular Semibold" charset="0"/>
                <a:cs typeface="Regular Semibold" charset="0"/>
              </a:rPr>
              <a:t>Sumani specializacija: Tematikos</a:t>
            </a:r>
          </a:p>
        </p:txBody>
      </p:sp>
      <p:pic>
        <p:nvPicPr>
          <p:cNvPr id="34" name="Picture 33"/>
          <p:cNvPicPr>
            <a:picLocks noChangeAspect="1"/>
          </p:cNvPicPr>
          <p:nvPr/>
        </p:nvPicPr>
        <p:blipFill>
          <a:blip r:embed="rId3">
            <a:alphaModFix amt="67000"/>
          </a:blip>
          <a:stretch>
            <a:fillRect/>
          </a:stretch>
        </p:blipFill>
        <p:spPr>
          <a:xfrm>
            <a:off x="349529" y="12638811"/>
            <a:ext cx="2060432" cy="709488"/>
          </a:xfrm>
          <a:prstGeom prst="rect">
            <a:avLst/>
          </a:prstGeom>
        </p:spPr>
      </p:pic>
      <p:grpSp>
        <p:nvGrpSpPr>
          <p:cNvPr id="11" name="Group 10">
            <a:extLst>
              <a:ext uri="{FF2B5EF4-FFF2-40B4-BE49-F238E27FC236}">
                <a16:creationId xmlns:a16="http://schemas.microsoft.com/office/drawing/2014/main" id="{CE0F7B09-46FF-455D-884F-37EA2C96B6CE}"/>
              </a:ext>
            </a:extLst>
          </p:cNvPr>
          <p:cNvGrpSpPr/>
          <p:nvPr/>
        </p:nvGrpSpPr>
        <p:grpSpPr>
          <a:xfrm>
            <a:off x="662353" y="2154522"/>
            <a:ext cx="5720861" cy="2236296"/>
            <a:chOff x="1647175" y="2142"/>
            <a:chExt cx="5315292" cy="3189175"/>
          </a:xfrm>
          <a:scene3d>
            <a:camera prst="orthographicFront"/>
            <a:lightRig rig="flat" dir="t"/>
          </a:scene3d>
        </p:grpSpPr>
        <p:sp>
          <p:nvSpPr>
            <p:cNvPr id="12" name="Rectangle 11">
              <a:extLst>
                <a:ext uri="{FF2B5EF4-FFF2-40B4-BE49-F238E27FC236}">
                  <a16:creationId xmlns:a16="http://schemas.microsoft.com/office/drawing/2014/main" id="{C1FDE648-D5BC-4063-9D7E-C6427289D6CA}"/>
                </a:ext>
              </a:extLst>
            </p:cNvPr>
            <p:cNvSpPr/>
            <p:nvPr/>
          </p:nvSpPr>
          <p:spPr>
            <a:xfrm>
              <a:off x="1647175" y="2142"/>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3" name="TextBox 12">
              <a:extLst>
                <a:ext uri="{FF2B5EF4-FFF2-40B4-BE49-F238E27FC236}">
                  <a16:creationId xmlns:a16="http://schemas.microsoft.com/office/drawing/2014/main" id="{7B38D34D-49D3-40E1-8FBA-0B19C94DF575}"/>
                </a:ext>
              </a:extLst>
            </p:cNvPr>
            <p:cNvSpPr txBox="1"/>
            <p:nvPr/>
          </p:nvSpPr>
          <p:spPr>
            <a:xfrm>
              <a:off x="1647175" y="2142"/>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Energetika ir tvari aplinka</a:t>
              </a:r>
              <a:endParaRPr lang="en-US" sz="4000" b="1" kern="1200" dirty="0">
                <a:latin typeface="+mj-lt"/>
              </a:endParaRPr>
            </a:p>
          </p:txBody>
        </p:sp>
      </p:grpSp>
      <p:grpSp>
        <p:nvGrpSpPr>
          <p:cNvPr id="17" name="Group 16">
            <a:extLst>
              <a:ext uri="{FF2B5EF4-FFF2-40B4-BE49-F238E27FC236}">
                <a16:creationId xmlns:a16="http://schemas.microsoft.com/office/drawing/2014/main" id="{57145CAE-DBBB-40E2-AAC9-8AF261F289E3}"/>
              </a:ext>
            </a:extLst>
          </p:cNvPr>
          <p:cNvGrpSpPr/>
          <p:nvPr/>
        </p:nvGrpSpPr>
        <p:grpSpPr>
          <a:xfrm>
            <a:off x="7471092" y="2154522"/>
            <a:ext cx="15905264" cy="2267132"/>
            <a:chOff x="1647175" y="2142"/>
            <a:chExt cx="5315292" cy="3189175"/>
          </a:xfrm>
          <a:scene3d>
            <a:camera prst="orthographicFront"/>
            <a:lightRig rig="flat" dir="t"/>
          </a:scene3d>
        </p:grpSpPr>
        <p:sp>
          <p:nvSpPr>
            <p:cNvPr id="18" name="Rectangle 17">
              <a:extLst>
                <a:ext uri="{FF2B5EF4-FFF2-40B4-BE49-F238E27FC236}">
                  <a16:creationId xmlns:a16="http://schemas.microsoft.com/office/drawing/2014/main" id="{92BF5689-2AA0-4271-9F2C-BF0F389578A2}"/>
                </a:ext>
              </a:extLst>
            </p:cNvPr>
            <p:cNvSpPr/>
            <p:nvPr/>
          </p:nvSpPr>
          <p:spPr>
            <a:xfrm>
              <a:off x="1647175" y="2142"/>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9" name="TextBox 18">
              <a:extLst>
                <a:ext uri="{FF2B5EF4-FFF2-40B4-BE49-F238E27FC236}">
                  <a16:creationId xmlns:a16="http://schemas.microsoft.com/office/drawing/2014/main" id="{69892B2F-44F1-4BD7-8B7A-C23C6F263C31}"/>
                </a:ext>
              </a:extLst>
            </p:cNvPr>
            <p:cNvSpPr txBox="1"/>
            <p:nvPr/>
          </p:nvSpPr>
          <p:spPr>
            <a:xfrm>
              <a:off x="1647175" y="2142"/>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b="1" kern="1200" dirty="0">
                <a:latin typeface="+mj-lt"/>
              </a:endParaRPr>
            </a:p>
          </p:txBody>
        </p:sp>
      </p:grpSp>
      <p:cxnSp>
        <p:nvCxnSpPr>
          <p:cNvPr id="16" name="Straight Connector 15">
            <a:extLst>
              <a:ext uri="{FF2B5EF4-FFF2-40B4-BE49-F238E27FC236}">
                <a16:creationId xmlns:a16="http://schemas.microsoft.com/office/drawing/2014/main" id="{02313DB4-BAFB-4D5B-89C6-C1C5801F8F7A}"/>
              </a:ext>
            </a:extLst>
          </p:cNvPr>
          <p:cNvCxnSpPr>
            <a:cxnSpLocks/>
            <a:stCxn id="13" idx="3"/>
          </p:cNvCxnSpPr>
          <p:nvPr/>
        </p:nvCxnSpPr>
        <p:spPr>
          <a:xfrm>
            <a:off x="6383214" y="3272670"/>
            <a:ext cx="1087878" cy="0"/>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20" name="Rectangle 19">
            <a:extLst>
              <a:ext uri="{FF2B5EF4-FFF2-40B4-BE49-F238E27FC236}">
                <a16:creationId xmlns:a16="http://schemas.microsoft.com/office/drawing/2014/main" id="{2EBB766E-9657-475E-88C7-9FDAD49E97DF}"/>
              </a:ext>
            </a:extLst>
          </p:cNvPr>
          <p:cNvSpPr/>
          <p:nvPr/>
        </p:nvSpPr>
        <p:spPr>
          <a:xfrm>
            <a:off x="7622951" y="2429747"/>
            <a:ext cx="15905264" cy="1685846"/>
          </a:xfrm>
          <a:prstGeom prst="rect">
            <a:avLst/>
          </a:prstGeom>
        </p:spPr>
        <p:txBody>
          <a:bodyPr wrap="square">
            <a:spAutoFit/>
          </a:bodyPr>
          <a:lstStyle/>
          <a:p>
            <a:pPr algn="l">
              <a:lnSpc>
                <a:spcPct val="150000"/>
              </a:lnSpc>
              <a:buFont typeface="+mj-lt"/>
              <a:buAutoNum type="arabicPeriod"/>
            </a:pPr>
            <a:r>
              <a:rPr lang="en-US" sz="2400" dirty="0">
                <a:solidFill>
                  <a:schemeClr val="bg1"/>
                </a:solidFill>
                <a:latin typeface="Roboto"/>
              </a:rPr>
              <a:t> </a:t>
            </a:r>
            <a:r>
              <a:rPr lang="lt-LT" sz="2400" dirty="0">
                <a:solidFill>
                  <a:schemeClr val="bg1"/>
                </a:solidFill>
                <a:latin typeface="Roboto"/>
              </a:rPr>
              <a:t>paskirstytojo ir centralizuoto generavimo, tinklų ir efektyvaus energijos vartojimo sistemos sąveikumo stiprinimas;</a:t>
            </a:r>
          </a:p>
          <a:p>
            <a:pPr algn="l">
              <a:lnSpc>
                <a:spcPct val="150000"/>
              </a:lnSpc>
              <a:buFont typeface="+mj-lt"/>
              <a:buAutoNum type="arabicPeriod"/>
            </a:pPr>
            <a:r>
              <a:rPr lang="en-US" sz="2400" dirty="0">
                <a:solidFill>
                  <a:schemeClr val="bg1"/>
                </a:solidFill>
                <a:latin typeface="Roboto"/>
              </a:rPr>
              <a:t> </a:t>
            </a:r>
            <a:r>
              <a:rPr lang="lt-LT" sz="2400" dirty="0">
                <a:solidFill>
                  <a:schemeClr val="bg1"/>
                </a:solidFill>
                <a:latin typeface="Roboto"/>
              </a:rPr>
              <a:t>esamų ir naujų galutinių vartotojų poreikių tenkinimas, energijos vartojimo efektyvumo, išmanumo stiprinimas;</a:t>
            </a:r>
          </a:p>
          <a:p>
            <a:pPr algn="l">
              <a:lnSpc>
                <a:spcPct val="150000"/>
              </a:lnSpc>
              <a:buFont typeface="+mj-lt"/>
              <a:buAutoNum type="arabicPeriod"/>
            </a:pPr>
            <a:r>
              <a:rPr lang="en-US" sz="2400" dirty="0">
                <a:solidFill>
                  <a:schemeClr val="bg1"/>
                </a:solidFill>
                <a:latin typeface="Roboto"/>
              </a:rPr>
              <a:t> </a:t>
            </a:r>
            <a:r>
              <a:rPr lang="lt-LT" sz="2400" dirty="0">
                <a:solidFill>
                  <a:schemeClr val="bg1"/>
                </a:solidFill>
                <a:latin typeface="Roboto"/>
              </a:rPr>
              <a:t>atsinaujinančiųjų biomasės ir saulės energijos išteklių panaudojimo ir atliekų perdirbimo energijai gauti plėtra.</a:t>
            </a:r>
          </a:p>
        </p:txBody>
      </p:sp>
      <p:grpSp>
        <p:nvGrpSpPr>
          <p:cNvPr id="23" name="Group 22">
            <a:extLst>
              <a:ext uri="{FF2B5EF4-FFF2-40B4-BE49-F238E27FC236}">
                <a16:creationId xmlns:a16="http://schemas.microsoft.com/office/drawing/2014/main" id="{EC22DEFE-AC13-4DE5-886A-3D5F0AA43C20}"/>
              </a:ext>
            </a:extLst>
          </p:cNvPr>
          <p:cNvGrpSpPr/>
          <p:nvPr/>
        </p:nvGrpSpPr>
        <p:grpSpPr>
          <a:xfrm>
            <a:off x="635328" y="4745265"/>
            <a:ext cx="5747885" cy="2112736"/>
            <a:chOff x="7493997" y="2142"/>
            <a:chExt cx="5315292" cy="3189175"/>
          </a:xfrm>
          <a:scene3d>
            <a:camera prst="orthographicFront"/>
            <a:lightRig rig="flat" dir="t"/>
          </a:scene3d>
        </p:grpSpPr>
        <p:sp>
          <p:nvSpPr>
            <p:cNvPr id="24" name="Rectangle 23">
              <a:extLst>
                <a:ext uri="{FF2B5EF4-FFF2-40B4-BE49-F238E27FC236}">
                  <a16:creationId xmlns:a16="http://schemas.microsoft.com/office/drawing/2014/main" id="{6047DDFF-E0AB-4FE8-A139-E4B8841C95F0}"/>
                </a:ext>
              </a:extLst>
            </p:cNvPr>
            <p:cNvSpPr/>
            <p:nvPr/>
          </p:nvSpPr>
          <p:spPr>
            <a:xfrm>
              <a:off x="7493997" y="2142"/>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935440"/>
                <a:satOff val="5940"/>
                <a:lumOff val="-3177"/>
                <a:alphaOff val="0"/>
              </a:schemeClr>
            </a:fillRef>
            <a:effectRef idx="1">
              <a:schemeClr val="accent2">
                <a:hueOff val="-935440"/>
                <a:satOff val="5940"/>
                <a:lumOff val="-3177"/>
                <a:alphaOff val="0"/>
              </a:schemeClr>
            </a:effectRef>
            <a:fontRef idx="minor">
              <a:schemeClr val="dk1"/>
            </a:fontRef>
          </p:style>
        </p:sp>
        <p:sp>
          <p:nvSpPr>
            <p:cNvPr id="25" name="TextBox 24">
              <a:extLst>
                <a:ext uri="{FF2B5EF4-FFF2-40B4-BE49-F238E27FC236}">
                  <a16:creationId xmlns:a16="http://schemas.microsoft.com/office/drawing/2014/main" id="{C8CF484E-708C-47C9-9A47-B013897DA2E7}"/>
                </a:ext>
              </a:extLst>
            </p:cNvPr>
            <p:cNvSpPr txBox="1"/>
            <p:nvPr/>
          </p:nvSpPr>
          <p:spPr>
            <a:xfrm>
              <a:off x="7493997" y="2142"/>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Sveikatos technologijos ir biotechnologijos</a:t>
              </a:r>
              <a:endParaRPr lang="en-US" sz="4000" b="1" kern="1200" dirty="0">
                <a:latin typeface="+mj-lt"/>
              </a:endParaRPr>
            </a:p>
          </p:txBody>
        </p:sp>
      </p:grpSp>
      <p:grpSp>
        <p:nvGrpSpPr>
          <p:cNvPr id="29" name="Group 28">
            <a:extLst>
              <a:ext uri="{FF2B5EF4-FFF2-40B4-BE49-F238E27FC236}">
                <a16:creationId xmlns:a16="http://schemas.microsoft.com/office/drawing/2014/main" id="{A7E5B2D8-0B93-4911-9F90-BA676174DDDC}"/>
              </a:ext>
            </a:extLst>
          </p:cNvPr>
          <p:cNvGrpSpPr/>
          <p:nvPr/>
        </p:nvGrpSpPr>
        <p:grpSpPr>
          <a:xfrm>
            <a:off x="662353" y="7336008"/>
            <a:ext cx="5720860" cy="2112736"/>
            <a:chOff x="1647175" y="3722847"/>
            <a:chExt cx="5315292" cy="3189175"/>
          </a:xfrm>
          <a:scene3d>
            <a:camera prst="orthographicFront"/>
            <a:lightRig rig="flat" dir="t"/>
          </a:scene3d>
        </p:grpSpPr>
        <p:sp>
          <p:nvSpPr>
            <p:cNvPr id="30" name="Rectangle 29">
              <a:extLst>
                <a:ext uri="{FF2B5EF4-FFF2-40B4-BE49-F238E27FC236}">
                  <a16:creationId xmlns:a16="http://schemas.microsoft.com/office/drawing/2014/main" id="{D4ECD064-E594-4C53-B690-9FD65693CB89}"/>
                </a:ext>
              </a:extLst>
            </p:cNvPr>
            <p:cNvSpPr/>
            <p:nvPr/>
          </p:nvSpPr>
          <p:spPr>
            <a:xfrm>
              <a:off x="1647175" y="3722847"/>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1870879"/>
                <a:satOff val="11880"/>
                <a:lumOff val="-6354"/>
                <a:alphaOff val="0"/>
              </a:schemeClr>
            </a:fillRef>
            <a:effectRef idx="1">
              <a:schemeClr val="accent2">
                <a:hueOff val="-1870879"/>
                <a:satOff val="11880"/>
                <a:lumOff val="-6354"/>
                <a:alphaOff val="0"/>
              </a:schemeClr>
            </a:effectRef>
            <a:fontRef idx="minor">
              <a:schemeClr val="dk1"/>
            </a:fontRef>
          </p:style>
        </p:sp>
        <p:sp>
          <p:nvSpPr>
            <p:cNvPr id="31" name="TextBox 30">
              <a:extLst>
                <a:ext uri="{FF2B5EF4-FFF2-40B4-BE49-F238E27FC236}">
                  <a16:creationId xmlns:a16="http://schemas.microsoft.com/office/drawing/2014/main" id="{96BC281F-9D8C-46F8-BAB8-1CA652363BAB}"/>
                </a:ext>
              </a:extLst>
            </p:cNvPr>
            <p:cNvSpPr txBox="1"/>
            <p:nvPr/>
          </p:nvSpPr>
          <p:spPr>
            <a:xfrm>
              <a:off x="1647175" y="3722847"/>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Agroinovacijos ir maisto technologijos</a:t>
              </a:r>
              <a:endParaRPr lang="en-US" sz="4000" b="1" kern="1200" dirty="0">
                <a:latin typeface="+mj-lt"/>
              </a:endParaRPr>
            </a:p>
          </p:txBody>
        </p:sp>
      </p:grpSp>
      <p:grpSp>
        <p:nvGrpSpPr>
          <p:cNvPr id="32" name="Group 31">
            <a:extLst>
              <a:ext uri="{FF2B5EF4-FFF2-40B4-BE49-F238E27FC236}">
                <a16:creationId xmlns:a16="http://schemas.microsoft.com/office/drawing/2014/main" id="{F8CAC61E-107E-4556-8394-02FA738FDB3A}"/>
              </a:ext>
            </a:extLst>
          </p:cNvPr>
          <p:cNvGrpSpPr/>
          <p:nvPr/>
        </p:nvGrpSpPr>
        <p:grpSpPr>
          <a:xfrm>
            <a:off x="662353" y="9882130"/>
            <a:ext cx="5720860" cy="2112736"/>
            <a:chOff x="7493997" y="3722847"/>
            <a:chExt cx="5315292" cy="3189175"/>
          </a:xfrm>
          <a:scene3d>
            <a:camera prst="orthographicFront"/>
            <a:lightRig rig="flat" dir="t"/>
          </a:scene3d>
        </p:grpSpPr>
        <p:sp>
          <p:nvSpPr>
            <p:cNvPr id="35" name="Rectangle 34">
              <a:extLst>
                <a:ext uri="{FF2B5EF4-FFF2-40B4-BE49-F238E27FC236}">
                  <a16:creationId xmlns:a16="http://schemas.microsoft.com/office/drawing/2014/main" id="{34B2F914-E899-447E-BA8E-261A5D66B6A6}"/>
                </a:ext>
              </a:extLst>
            </p:cNvPr>
            <p:cNvSpPr/>
            <p:nvPr/>
          </p:nvSpPr>
          <p:spPr>
            <a:xfrm>
              <a:off x="7493997" y="3722847"/>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2806319"/>
                <a:satOff val="17821"/>
                <a:lumOff val="-9530"/>
                <a:alphaOff val="0"/>
              </a:schemeClr>
            </a:fillRef>
            <a:effectRef idx="1">
              <a:schemeClr val="accent2">
                <a:hueOff val="-2806319"/>
                <a:satOff val="17821"/>
                <a:lumOff val="-9530"/>
                <a:alphaOff val="0"/>
              </a:schemeClr>
            </a:effectRef>
            <a:fontRef idx="minor">
              <a:schemeClr val="dk1"/>
            </a:fontRef>
          </p:style>
        </p:sp>
        <p:sp>
          <p:nvSpPr>
            <p:cNvPr id="36" name="TextBox 35">
              <a:extLst>
                <a:ext uri="{FF2B5EF4-FFF2-40B4-BE49-F238E27FC236}">
                  <a16:creationId xmlns:a16="http://schemas.microsoft.com/office/drawing/2014/main" id="{70F34EBD-B1B2-4346-8F7E-FDA9177192E4}"/>
                </a:ext>
              </a:extLst>
            </p:cNvPr>
            <p:cNvSpPr txBox="1"/>
            <p:nvPr/>
          </p:nvSpPr>
          <p:spPr>
            <a:xfrm>
              <a:off x="7493997" y="3722847"/>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N</a:t>
              </a:r>
              <a:r>
                <a:rPr lang="pt-BR" sz="4000" b="1" i="0" kern="1200" dirty="0"/>
                <a:t>auji gamybos procesai, medžiagos ir technologijos</a:t>
              </a:r>
              <a:endParaRPr lang="en-US" sz="4000" b="1" kern="1200" dirty="0">
                <a:latin typeface="+mj-lt"/>
              </a:endParaRPr>
            </a:p>
          </p:txBody>
        </p:sp>
      </p:grpSp>
      <p:grpSp>
        <p:nvGrpSpPr>
          <p:cNvPr id="37" name="Group 36">
            <a:extLst>
              <a:ext uri="{FF2B5EF4-FFF2-40B4-BE49-F238E27FC236}">
                <a16:creationId xmlns:a16="http://schemas.microsoft.com/office/drawing/2014/main" id="{3FF9813B-8C90-4C8F-93CC-AED65FC00994}"/>
              </a:ext>
            </a:extLst>
          </p:cNvPr>
          <p:cNvGrpSpPr/>
          <p:nvPr/>
        </p:nvGrpSpPr>
        <p:grpSpPr>
          <a:xfrm>
            <a:off x="7471092" y="4889222"/>
            <a:ext cx="15905264" cy="1968778"/>
            <a:chOff x="7493997" y="2142"/>
            <a:chExt cx="5315292" cy="3189175"/>
          </a:xfrm>
          <a:scene3d>
            <a:camera prst="orthographicFront"/>
            <a:lightRig rig="flat" dir="t"/>
          </a:scene3d>
        </p:grpSpPr>
        <p:sp>
          <p:nvSpPr>
            <p:cNvPr id="38" name="Rectangle 37">
              <a:extLst>
                <a:ext uri="{FF2B5EF4-FFF2-40B4-BE49-F238E27FC236}">
                  <a16:creationId xmlns:a16="http://schemas.microsoft.com/office/drawing/2014/main" id="{3C928F33-E237-4E23-B11F-EDF5F775A5C2}"/>
                </a:ext>
              </a:extLst>
            </p:cNvPr>
            <p:cNvSpPr/>
            <p:nvPr/>
          </p:nvSpPr>
          <p:spPr>
            <a:xfrm>
              <a:off x="7493997" y="2142"/>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935440"/>
                <a:satOff val="5940"/>
                <a:lumOff val="-3177"/>
                <a:alphaOff val="0"/>
              </a:schemeClr>
            </a:fillRef>
            <a:effectRef idx="1">
              <a:schemeClr val="accent2">
                <a:hueOff val="-935440"/>
                <a:satOff val="5940"/>
                <a:lumOff val="-3177"/>
                <a:alphaOff val="0"/>
              </a:schemeClr>
            </a:effectRef>
            <a:fontRef idx="minor">
              <a:schemeClr val="dk1"/>
            </a:fontRef>
          </p:style>
        </p:sp>
        <p:sp>
          <p:nvSpPr>
            <p:cNvPr id="39" name="TextBox 38">
              <a:extLst>
                <a:ext uri="{FF2B5EF4-FFF2-40B4-BE49-F238E27FC236}">
                  <a16:creationId xmlns:a16="http://schemas.microsoft.com/office/drawing/2014/main" id="{07166748-0073-4052-A456-F5A5324EFC8B}"/>
                </a:ext>
              </a:extLst>
            </p:cNvPr>
            <p:cNvSpPr txBox="1"/>
            <p:nvPr/>
          </p:nvSpPr>
          <p:spPr>
            <a:xfrm>
              <a:off x="7493997" y="2142"/>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b="1" kern="1200" dirty="0">
                <a:latin typeface="+mj-lt"/>
              </a:endParaRPr>
            </a:p>
          </p:txBody>
        </p:sp>
      </p:grpSp>
      <p:cxnSp>
        <p:nvCxnSpPr>
          <p:cNvPr id="40" name="Straight Connector 39">
            <a:extLst>
              <a:ext uri="{FF2B5EF4-FFF2-40B4-BE49-F238E27FC236}">
                <a16:creationId xmlns:a16="http://schemas.microsoft.com/office/drawing/2014/main" id="{FD8C73EA-8EA1-480E-9AD0-8E519E95ACCD}"/>
              </a:ext>
            </a:extLst>
          </p:cNvPr>
          <p:cNvCxnSpPr>
            <a:cxnSpLocks/>
          </p:cNvCxnSpPr>
          <p:nvPr/>
        </p:nvCxnSpPr>
        <p:spPr>
          <a:xfrm>
            <a:off x="6383214" y="5785338"/>
            <a:ext cx="1239737" cy="0"/>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grpSp>
        <p:nvGrpSpPr>
          <p:cNvPr id="48" name="Group 47">
            <a:extLst>
              <a:ext uri="{FF2B5EF4-FFF2-40B4-BE49-F238E27FC236}">
                <a16:creationId xmlns:a16="http://schemas.microsoft.com/office/drawing/2014/main" id="{51DF4883-E20D-4F16-B9C6-4148A2F5E1E9}"/>
              </a:ext>
            </a:extLst>
          </p:cNvPr>
          <p:cNvGrpSpPr/>
          <p:nvPr/>
        </p:nvGrpSpPr>
        <p:grpSpPr>
          <a:xfrm>
            <a:off x="7471092" y="7430271"/>
            <a:ext cx="15905264" cy="2112736"/>
            <a:chOff x="1647175" y="3722847"/>
            <a:chExt cx="5315292" cy="3189175"/>
          </a:xfrm>
          <a:scene3d>
            <a:camera prst="orthographicFront"/>
            <a:lightRig rig="flat" dir="t"/>
          </a:scene3d>
        </p:grpSpPr>
        <p:sp>
          <p:nvSpPr>
            <p:cNvPr id="49" name="Rectangle 48">
              <a:extLst>
                <a:ext uri="{FF2B5EF4-FFF2-40B4-BE49-F238E27FC236}">
                  <a16:creationId xmlns:a16="http://schemas.microsoft.com/office/drawing/2014/main" id="{B0E306C5-1679-4D55-877A-3F0C1182E122}"/>
                </a:ext>
              </a:extLst>
            </p:cNvPr>
            <p:cNvSpPr/>
            <p:nvPr/>
          </p:nvSpPr>
          <p:spPr>
            <a:xfrm>
              <a:off x="1647175" y="3722847"/>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1870879"/>
                <a:satOff val="11880"/>
                <a:lumOff val="-6354"/>
                <a:alphaOff val="0"/>
              </a:schemeClr>
            </a:fillRef>
            <a:effectRef idx="1">
              <a:schemeClr val="accent2">
                <a:hueOff val="-1870879"/>
                <a:satOff val="11880"/>
                <a:lumOff val="-6354"/>
                <a:alphaOff val="0"/>
              </a:schemeClr>
            </a:effectRef>
            <a:fontRef idx="minor">
              <a:schemeClr val="dk1"/>
            </a:fontRef>
          </p:style>
        </p:sp>
        <p:sp>
          <p:nvSpPr>
            <p:cNvPr id="50" name="TextBox 49">
              <a:extLst>
                <a:ext uri="{FF2B5EF4-FFF2-40B4-BE49-F238E27FC236}">
                  <a16:creationId xmlns:a16="http://schemas.microsoft.com/office/drawing/2014/main" id="{1B759B9F-587F-49BD-A9D2-731C18CCA0A3}"/>
                </a:ext>
              </a:extLst>
            </p:cNvPr>
            <p:cNvSpPr txBox="1"/>
            <p:nvPr/>
          </p:nvSpPr>
          <p:spPr>
            <a:xfrm>
              <a:off x="1647175" y="3722847"/>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b="1" kern="1200" dirty="0">
                <a:latin typeface="+mj-lt"/>
              </a:endParaRPr>
            </a:p>
          </p:txBody>
        </p:sp>
      </p:grpSp>
      <p:sp>
        <p:nvSpPr>
          <p:cNvPr id="51" name="Rectangle 50">
            <a:extLst>
              <a:ext uri="{FF2B5EF4-FFF2-40B4-BE49-F238E27FC236}">
                <a16:creationId xmlns:a16="http://schemas.microsoft.com/office/drawing/2014/main" id="{B91399EE-D4F0-4A7A-8F7D-5CB12722411A}"/>
              </a:ext>
            </a:extLst>
          </p:cNvPr>
          <p:cNvSpPr/>
          <p:nvPr/>
        </p:nvSpPr>
        <p:spPr>
          <a:xfrm>
            <a:off x="7622951" y="5009638"/>
            <a:ext cx="15905264" cy="1685846"/>
          </a:xfrm>
          <a:prstGeom prst="rect">
            <a:avLst/>
          </a:prstGeom>
        </p:spPr>
        <p:txBody>
          <a:bodyPr wrap="square">
            <a:spAutoFit/>
          </a:bodyPr>
          <a:lstStyle/>
          <a:p>
            <a:pPr algn="l">
              <a:lnSpc>
                <a:spcPct val="150000"/>
              </a:lnSpc>
            </a:pPr>
            <a:r>
              <a:rPr lang="en-US" sz="2400" dirty="0">
                <a:solidFill>
                  <a:schemeClr val="bg1"/>
                </a:solidFill>
                <a:latin typeface="Roboto"/>
              </a:rPr>
              <a:t>1. </a:t>
            </a:r>
            <a:r>
              <a:rPr lang="lt-LT" sz="2400" dirty="0">
                <a:solidFill>
                  <a:schemeClr val="bg1"/>
                </a:solidFill>
                <a:latin typeface="Roboto"/>
              </a:rPr>
              <a:t>molekulinės technologijos medicinai ir </a:t>
            </a:r>
            <a:r>
              <a:rPr lang="lt-LT" sz="2400" dirty="0" err="1">
                <a:solidFill>
                  <a:schemeClr val="bg1"/>
                </a:solidFill>
                <a:latin typeface="Roboto"/>
              </a:rPr>
              <a:t>biofarmacijai</a:t>
            </a:r>
            <a:r>
              <a:rPr lang="lt-LT" sz="2400" dirty="0">
                <a:solidFill>
                  <a:schemeClr val="bg1"/>
                </a:solidFill>
                <a:latin typeface="Roboto"/>
              </a:rPr>
              <a:t>;</a:t>
            </a:r>
          </a:p>
          <a:p>
            <a:pPr algn="l">
              <a:lnSpc>
                <a:spcPct val="150000"/>
              </a:lnSpc>
            </a:pPr>
            <a:r>
              <a:rPr lang="en-US" sz="2400" dirty="0">
                <a:solidFill>
                  <a:schemeClr val="bg1"/>
                </a:solidFill>
                <a:latin typeface="Roboto"/>
              </a:rPr>
              <a:t>2. </a:t>
            </a:r>
            <a:r>
              <a:rPr lang="lt-LT" sz="2400" dirty="0">
                <a:solidFill>
                  <a:schemeClr val="bg1"/>
                </a:solidFill>
                <a:latin typeface="Roboto"/>
              </a:rPr>
              <a:t>pažangios taikomosios technologijos asmens ir visuomenės sveikatai;</a:t>
            </a:r>
          </a:p>
          <a:p>
            <a:pPr algn="l">
              <a:lnSpc>
                <a:spcPct val="150000"/>
              </a:lnSpc>
            </a:pPr>
            <a:r>
              <a:rPr lang="en-US" sz="2400" dirty="0">
                <a:solidFill>
                  <a:schemeClr val="bg1"/>
                </a:solidFill>
                <a:latin typeface="Roboto"/>
              </a:rPr>
              <a:t>3. </a:t>
            </a:r>
            <a:r>
              <a:rPr lang="lt-LT" sz="2400" dirty="0">
                <a:solidFill>
                  <a:schemeClr val="bg1"/>
                </a:solidFill>
                <a:latin typeface="Roboto"/>
              </a:rPr>
              <a:t>pažangi medicinos inžinerija ankstyvai diagnostikai ir gydymui.</a:t>
            </a:r>
          </a:p>
        </p:txBody>
      </p:sp>
      <p:sp>
        <p:nvSpPr>
          <p:cNvPr id="52" name="Rectangle 51">
            <a:extLst>
              <a:ext uri="{FF2B5EF4-FFF2-40B4-BE49-F238E27FC236}">
                <a16:creationId xmlns:a16="http://schemas.microsoft.com/office/drawing/2014/main" id="{8D0B52A8-2377-4BC9-9D80-D3CD6EF06B4C}"/>
              </a:ext>
            </a:extLst>
          </p:cNvPr>
          <p:cNvSpPr/>
          <p:nvPr/>
        </p:nvSpPr>
        <p:spPr>
          <a:xfrm>
            <a:off x="7622951" y="7755898"/>
            <a:ext cx="15905264" cy="1870512"/>
          </a:xfrm>
          <a:prstGeom prst="rect">
            <a:avLst/>
          </a:prstGeom>
        </p:spPr>
        <p:txBody>
          <a:bodyPr wrap="square">
            <a:spAutoFit/>
          </a:bodyPr>
          <a:lstStyle/>
          <a:p>
            <a:pPr algn="l">
              <a:lnSpc>
                <a:spcPct val="150000"/>
              </a:lnSpc>
            </a:pPr>
            <a:r>
              <a:rPr lang="en-US" sz="2400" dirty="0">
                <a:solidFill>
                  <a:schemeClr val="bg1"/>
                </a:solidFill>
                <a:latin typeface="Roboto"/>
              </a:rPr>
              <a:t>1. </a:t>
            </a:r>
            <a:r>
              <a:rPr lang="lt-LT" sz="2400" dirty="0">
                <a:solidFill>
                  <a:schemeClr val="bg1"/>
                </a:solidFill>
                <a:latin typeface="Roboto"/>
              </a:rPr>
              <a:t>tvarūs </a:t>
            </a:r>
            <a:r>
              <a:rPr lang="lt-LT" sz="2400" dirty="0" err="1">
                <a:solidFill>
                  <a:schemeClr val="bg1"/>
                </a:solidFill>
                <a:latin typeface="Roboto"/>
              </a:rPr>
              <a:t>agrobiologiniai</a:t>
            </a:r>
            <a:r>
              <a:rPr lang="lt-LT" sz="2400" dirty="0">
                <a:solidFill>
                  <a:schemeClr val="bg1"/>
                </a:solidFill>
                <a:latin typeface="Roboto"/>
              </a:rPr>
              <a:t> ištekliai ir saugus maistas;</a:t>
            </a:r>
          </a:p>
          <a:p>
            <a:pPr algn="l">
              <a:lnSpc>
                <a:spcPct val="150000"/>
              </a:lnSpc>
            </a:pPr>
            <a:r>
              <a:rPr lang="en-US" sz="2400" dirty="0">
                <a:solidFill>
                  <a:schemeClr val="bg1"/>
                </a:solidFill>
                <a:latin typeface="Roboto"/>
              </a:rPr>
              <a:t>2. </a:t>
            </a:r>
            <a:r>
              <a:rPr lang="lt-LT" sz="2400" dirty="0">
                <a:solidFill>
                  <a:schemeClr val="bg1"/>
                </a:solidFill>
                <a:latin typeface="Roboto"/>
              </a:rPr>
              <a:t>beatliekis </a:t>
            </a:r>
            <a:r>
              <a:rPr lang="lt-LT" sz="2400" dirty="0" err="1">
                <a:solidFill>
                  <a:schemeClr val="bg1"/>
                </a:solidFill>
                <a:latin typeface="Roboto"/>
              </a:rPr>
              <a:t>biožaliavų</a:t>
            </a:r>
            <a:r>
              <a:rPr lang="lt-LT" sz="2400" dirty="0">
                <a:solidFill>
                  <a:schemeClr val="bg1"/>
                </a:solidFill>
                <a:latin typeface="Roboto"/>
              </a:rPr>
              <a:t> perdirbimas į vertingus komponentus</a:t>
            </a:r>
            <a:r>
              <a:rPr lang="lt-LT" sz="3200" dirty="0"/>
              <a:t>.</a:t>
            </a:r>
          </a:p>
          <a:p>
            <a:pPr algn="l">
              <a:lnSpc>
                <a:spcPct val="150000"/>
              </a:lnSpc>
              <a:buFont typeface="+mj-lt"/>
              <a:buAutoNum type="arabicPeriod"/>
            </a:pPr>
            <a:endParaRPr lang="lt-LT" sz="2400" dirty="0">
              <a:solidFill>
                <a:schemeClr val="bg1"/>
              </a:solidFill>
              <a:latin typeface="Roboto"/>
            </a:endParaRPr>
          </a:p>
        </p:txBody>
      </p:sp>
      <p:grpSp>
        <p:nvGrpSpPr>
          <p:cNvPr id="54" name="Group 53">
            <a:extLst>
              <a:ext uri="{FF2B5EF4-FFF2-40B4-BE49-F238E27FC236}">
                <a16:creationId xmlns:a16="http://schemas.microsoft.com/office/drawing/2014/main" id="{4D9E8679-78E7-451A-9948-0C3A1BC07D55}"/>
              </a:ext>
            </a:extLst>
          </p:cNvPr>
          <p:cNvGrpSpPr/>
          <p:nvPr/>
        </p:nvGrpSpPr>
        <p:grpSpPr>
          <a:xfrm>
            <a:off x="7471092" y="9914556"/>
            <a:ext cx="15905264" cy="2112736"/>
            <a:chOff x="7493997" y="3722847"/>
            <a:chExt cx="5315292" cy="3189175"/>
          </a:xfrm>
          <a:scene3d>
            <a:camera prst="orthographicFront"/>
            <a:lightRig rig="flat" dir="t"/>
          </a:scene3d>
        </p:grpSpPr>
        <p:sp>
          <p:nvSpPr>
            <p:cNvPr id="55" name="Rectangle 54">
              <a:extLst>
                <a:ext uri="{FF2B5EF4-FFF2-40B4-BE49-F238E27FC236}">
                  <a16:creationId xmlns:a16="http://schemas.microsoft.com/office/drawing/2014/main" id="{2216FCCE-FFD1-4D30-8D0F-4E44ADDB49C6}"/>
                </a:ext>
              </a:extLst>
            </p:cNvPr>
            <p:cNvSpPr/>
            <p:nvPr/>
          </p:nvSpPr>
          <p:spPr>
            <a:xfrm>
              <a:off x="7493997" y="3722847"/>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2806319"/>
                <a:satOff val="17821"/>
                <a:lumOff val="-9530"/>
                <a:alphaOff val="0"/>
              </a:schemeClr>
            </a:fillRef>
            <a:effectRef idx="1">
              <a:schemeClr val="accent2">
                <a:hueOff val="-2806319"/>
                <a:satOff val="17821"/>
                <a:lumOff val="-9530"/>
                <a:alphaOff val="0"/>
              </a:schemeClr>
            </a:effectRef>
            <a:fontRef idx="minor">
              <a:schemeClr val="dk1"/>
            </a:fontRef>
          </p:style>
        </p:sp>
        <p:sp>
          <p:nvSpPr>
            <p:cNvPr id="56" name="TextBox 55">
              <a:extLst>
                <a:ext uri="{FF2B5EF4-FFF2-40B4-BE49-F238E27FC236}">
                  <a16:creationId xmlns:a16="http://schemas.microsoft.com/office/drawing/2014/main" id="{F0CE7AFA-079B-40B7-BBFA-642448BED541}"/>
                </a:ext>
              </a:extLst>
            </p:cNvPr>
            <p:cNvSpPr txBox="1"/>
            <p:nvPr/>
          </p:nvSpPr>
          <p:spPr>
            <a:xfrm>
              <a:off x="7493997" y="3722847"/>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b="1" kern="1200" dirty="0">
                <a:latin typeface="+mj-lt"/>
              </a:endParaRPr>
            </a:p>
          </p:txBody>
        </p:sp>
      </p:grpSp>
      <p:cxnSp>
        <p:nvCxnSpPr>
          <p:cNvPr id="58" name="Straight Connector 57">
            <a:extLst>
              <a:ext uri="{FF2B5EF4-FFF2-40B4-BE49-F238E27FC236}">
                <a16:creationId xmlns:a16="http://schemas.microsoft.com/office/drawing/2014/main" id="{5B65F898-2814-49E4-86CF-E490FF4F4230}"/>
              </a:ext>
            </a:extLst>
          </p:cNvPr>
          <p:cNvCxnSpPr/>
          <p:nvPr/>
        </p:nvCxnSpPr>
        <p:spPr>
          <a:xfrm>
            <a:off x="6383214" y="8299938"/>
            <a:ext cx="1163808" cy="0"/>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E1F6D5EB-67F4-41F6-9ADE-DE2A599E06BF}"/>
              </a:ext>
            </a:extLst>
          </p:cNvPr>
          <p:cNvCxnSpPr>
            <a:cxnSpLocks/>
          </p:cNvCxnSpPr>
          <p:nvPr/>
        </p:nvCxnSpPr>
        <p:spPr>
          <a:xfrm>
            <a:off x="6383214" y="10832123"/>
            <a:ext cx="1163808" cy="0"/>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65" name="Rectangle 64">
            <a:extLst>
              <a:ext uri="{FF2B5EF4-FFF2-40B4-BE49-F238E27FC236}">
                <a16:creationId xmlns:a16="http://schemas.microsoft.com/office/drawing/2014/main" id="{059A1EAD-E3B9-410F-A4CC-805734ACFC98}"/>
              </a:ext>
            </a:extLst>
          </p:cNvPr>
          <p:cNvSpPr/>
          <p:nvPr/>
        </p:nvSpPr>
        <p:spPr>
          <a:xfrm>
            <a:off x="7547022" y="10095575"/>
            <a:ext cx="15905264" cy="2239844"/>
          </a:xfrm>
          <a:prstGeom prst="rect">
            <a:avLst/>
          </a:prstGeom>
        </p:spPr>
        <p:txBody>
          <a:bodyPr wrap="square">
            <a:spAutoFit/>
          </a:bodyPr>
          <a:lstStyle/>
          <a:p>
            <a:pPr algn="l">
              <a:lnSpc>
                <a:spcPct val="150000"/>
              </a:lnSpc>
            </a:pPr>
            <a:r>
              <a:rPr lang="en-US" sz="2400" dirty="0">
                <a:solidFill>
                  <a:schemeClr val="bg1"/>
                </a:solidFill>
                <a:latin typeface="Roboto"/>
              </a:rPr>
              <a:t>1. </a:t>
            </a:r>
            <a:r>
              <a:rPr lang="lt-LT" sz="2400" dirty="0" err="1">
                <a:solidFill>
                  <a:schemeClr val="bg1"/>
                </a:solidFill>
                <a:latin typeface="Roboto"/>
              </a:rPr>
              <a:t>fotoninės</a:t>
            </a:r>
            <a:r>
              <a:rPr lang="lt-LT" sz="2400" dirty="0">
                <a:solidFill>
                  <a:schemeClr val="bg1"/>
                </a:solidFill>
                <a:latin typeface="Roboto"/>
              </a:rPr>
              <a:t> ir lazerinės technologijos;</a:t>
            </a:r>
            <a:endParaRPr lang="en-US" sz="2400" dirty="0">
              <a:solidFill>
                <a:schemeClr val="bg1"/>
              </a:solidFill>
              <a:latin typeface="Roboto"/>
            </a:endParaRPr>
          </a:p>
          <a:p>
            <a:pPr algn="l">
              <a:lnSpc>
                <a:spcPct val="150000"/>
              </a:lnSpc>
            </a:pPr>
            <a:r>
              <a:rPr lang="en-US" sz="2400" dirty="0">
                <a:solidFill>
                  <a:schemeClr val="bg1"/>
                </a:solidFill>
                <a:latin typeface="Roboto"/>
              </a:rPr>
              <a:t>2. </a:t>
            </a:r>
            <a:r>
              <a:rPr lang="lt-LT" sz="2400" dirty="0">
                <a:solidFill>
                  <a:schemeClr val="bg1"/>
                </a:solidFill>
                <a:latin typeface="Roboto"/>
              </a:rPr>
              <a:t>pažangiosios medžiagos ir konstrukcijos;</a:t>
            </a:r>
          </a:p>
          <a:p>
            <a:pPr algn="l">
              <a:lnSpc>
                <a:spcPct val="150000"/>
              </a:lnSpc>
            </a:pPr>
            <a:r>
              <a:rPr lang="en-US" sz="2400" dirty="0">
                <a:solidFill>
                  <a:schemeClr val="bg1"/>
                </a:solidFill>
                <a:latin typeface="Roboto"/>
              </a:rPr>
              <a:t>3. </a:t>
            </a:r>
            <a:r>
              <a:rPr lang="lt-LT" sz="2400" dirty="0">
                <a:solidFill>
                  <a:schemeClr val="bg1"/>
                </a:solidFill>
                <a:latin typeface="Roboto"/>
              </a:rPr>
              <a:t>lanksčios produktų kūrimo ir gamybos technologijos.</a:t>
            </a:r>
          </a:p>
          <a:p>
            <a:pPr algn="l">
              <a:lnSpc>
                <a:spcPct val="150000"/>
              </a:lnSpc>
              <a:buFont typeface="+mj-lt"/>
              <a:buAutoNum type="arabicPeriod"/>
            </a:pPr>
            <a:endParaRPr lang="lt-LT" sz="2400" dirty="0">
              <a:solidFill>
                <a:schemeClr val="bg1"/>
              </a:solidFill>
              <a:latin typeface="Roboto"/>
            </a:endParaRPr>
          </a:p>
        </p:txBody>
      </p:sp>
    </p:spTree>
    <p:extLst>
      <p:ext uri="{BB962C8B-B14F-4D97-AF65-F5344CB8AC3E}">
        <p14:creationId xmlns:p14="http://schemas.microsoft.com/office/powerpoint/2010/main" val="90174238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2">
            <a:alphaModFix amt="20000"/>
            <a:extLst>
              <a:ext uri="{28A0092B-C50C-407E-A947-70E740481C1C}">
                <a14:useLocalDpi xmlns:a14="http://schemas.microsoft.com/office/drawing/2010/main" val="0"/>
              </a:ext>
            </a:extLst>
          </a:blip>
          <a:srcRect t="18251"/>
          <a:stretch/>
        </p:blipFill>
        <p:spPr>
          <a:xfrm>
            <a:off x="0" y="-216543"/>
            <a:ext cx="24386954" cy="13716000"/>
          </a:xfrm>
          <a:prstGeom prst="rect">
            <a:avLst/>
          </a:prstGeom>
        </p:spPr>
      </p:pic>
      <p:sp>
        <p:nvSpPr>
          <p:cNvPr id="6" name="Prioritetinės kryptys"/>
          <p:cNvSpPr txBox="1"/>
          <p:nvPr/>
        </p:nvSpPr>
        <p:spPr>
          <a:xfrm>
            <a:off x="1037534" y="644696"/>
            <a:ext cx="13557697" cy="923330"/>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r>
              <a:rPr lang="lt-LT" sz="6000" dirty="0">
                <a:solidFill>
                  <a:srgbClr val="77CBEA"/>
                </a:solidFill>
                <a:latin typeface="Regular Semibold" charset="0"/>
                <a:ea typeface="Regular Semibold" charset="0"/>
                <a:cs typeface="Regular Semibold" charset="0"/>
              </a:rPr>
              <a:t>Sumani specializacija: Tematikos</a:t>
            </a:r>
          </a:p>
        </p:txBody>
      </p:sp>
      <p:pic>
        <p:nvPicPr>
          <p:cNvPr id="34" name="Picture 33"/>
          <p:cNvPicPr>
            <a:picLocks noChangeAspect="1"/>
          </p:cNvPicPr>
          <p:nvPr/>
        </p:nvPicPr>
        <p:blipFill>
          <a:blip r:embed="rId3">
            <a:alphaModFix amt="67000"/>
          </a:blip>
          <a:stretch>
            <a:fillRect/>
          </a:stretch>
        </p:blipFill>
        <p:spPr>
          <a:xfrm>
            <a:off x="349529" y="12638811"/>
            <a:ext cx="2060432" cy="709488"/>
          </a:xfrm>
          <a:prstGeom prst="rect">
            <a:avLst/>
          </a:prstGeom>
        </p:spPr>
      </p:pic>
      <p:grpSp>
        <p:nvGrpSpPr>
          <p:cNvPr id="22" name="Group 21">
            <a:extLst>
              <a:ext uri="{FF2B5EF4-FFF2-40B4-BE49-F238E27FC236}">
                <a16:creationId xmlns:a16="http://schemas.microsoft.com/office/drawing/2014/main" id="{7C78C010-1E57-467F-A461-396BAE1E8BA5}"/>
              </a:ext>
            </a:extLst>
          </p:cNvPr>
          <p:cNvGrpSpPr/>
          <p:nvPr/>
        </p:nvGrpSpPr>
        <p:grpSpPr>
          <a:xfrm>
            <a:off x="1180286" y="2675236"/>
            <a:ext cx="5315292" cy="1947217"/>
            <a:chOff x="1647175" y="7443551"/>
            <a:chExt cx="5315292" cy="3189175"/>
          </a:xfrm>
          <a:scene3d>
            <a:camera prst="orthographicFront"/>
            <a:lightRig rig="flat" dir="t"/>
          </a:scene3d>
        </p:grpSpPr>
        <p:sp>
          <p:nvSpPr>
            <p:cNvPr id="26" name="Rectangle 25">
              <a:extLst>
                <a:ext uri="{FF2B5EF4-FFF2-40B4-BE49-F238E27FC236}">
                  <a16:creationId xmlns:a16="http://schemas.microsoft.com/office/drawing/2014/main" id="{8435C0E8-C33B-4B18-93A5-CCA93598D8A9}"/>
                </a:ext>
              </a:extLst>
            </p:cNvPr>
            <p:cNvSpPr/>
            <p:nvPr/>
          </p:nvSpPr>
          <p:spPr>
            <a:xfrm>
              <a:off x="1647175" y="7443551"/>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3741759"/>
                <a:satOff val="23761"/>
                <a:lumOff val="-12707"/>
                <a:alphaOff val="0"/>
              </a:schemeClr>
            </a:fillRef>
            <a:effectRef idx="1">
              <a:schemeClr val="accent2">
                <a:hueOff val="-3741759"/>
                <a:satOff val="23761"/>
                <a:lumOff val="-12707"/>
                <a:alphaOff val="0"/>
              </a:schemeClr>
            </a:effectRef>
            <a:fontRef idx="minor">
              <a:schemeClr val="dk1"/>
            </a:fontRef>
          </p:style>
        </p:sp>
        <p:sp>
          <p:nvSpPr>
            <p:cNvPr id="27" name="TextBox 26">
              <a:extLst>
                <a:ext uri="{FF2B5EF4-FFF2-40B4-BE49-F238E27FC236}">
                  <a16:creationId xmlns:a16="http://schemas.microsoft.com/office/drawing/2014/main" id="{E10BD7F7-962F-4E63-B7EC-367A3F127B82}"/>
                </a:ext>
              </a:extLst>
            </p:cNvPr>
            <p:cNvSpPr txBox="1"/>
            <p:nvPr/>
          </p:nvSpPr>
          <p:spPr>
            <a:xfrm>
              <a:off x="1647175" y="7443551"/>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Išmanusis, netaršus, susietas transportas</a:t>
              </a:r>
              <a:endParaRPr lang="en-US" sz="4000" b="1" kern="1200" dirty="0">
                <a:latin typeface="+mj-lt"/>
              </a:endParaRPr>
            </a:p>
          </p:txBody>
        </p:sp>
      </p:grpSp>
      <p:grpSp>
        <p:nvGrpSpPr>
          <p:cNvPr id="28" name="Group 27">
            <a:extLst>
              <a:ext uri="{FF2B5EF4-FFF2-40B4-BE49-F238E27FC236}">
                <a16:creationId xmlns:a16="http://schemas.microsoft.com/office/drawing/2014/main" id="{FAF7583A-9A44-4E19-AD2E-2760830D7500}"/>
              </a:ext>
            </a:extLst>
          </p:cNvPr>
          <p:cNvGrpSpPr/>
          <p:nvPr/>
        </p:nvGrpSpPr>
        <p:grpSpPr>
          <a:xfrm>
            <a:off x="1180286" y="5454675"/>
            <a:ext cx="5315292" cy="1947218"/>
            <a:chOff x="7504893" y="7445688"/>
            <a:chExt cx="5315292" cy="3189175"/>
          </a:xfrm>
          <a:scene3d>
            <a:camera prst="orthographicFront"/>
            <a:lightRig rig="flat" dir="t"/>
          </a:scene3d>
        </p:grpSpPr>
        <p:sp>
          <p:nvSpPr>
            <p:cNvPr id="37" name="Rectangle 36">
              <a:extLst>
                <a:ext uri="{FF2B5EF4-FFF2-40B4-BE49-F238E27FC236}">
                  <a16:creationId xmlns:a16="http://schemas.microsoft.com/office/drawing/2014/main" id="{E1476998-D553-4B6F-B10E-A7B9732BC1B9}"/>
                </a:ext>
              </a:extLst>
            </p:cNvPr>
            <p:cNvSpPr/>
            <p:nvPr/>
          </p:nvSpPr>
          <p:spPr>
            <a:xfrm>
              <a:off x="7504893" y="7445688"/>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4677198"/>
                <a:satOff val="29701"/>
                <a:lumOff val="-15884"/>
                <a:alphaOff val="0"/>
              </a:schemeClr>
            </a:fillRef>
            <a:effectRef idx="1">
              <a:schemeClr val="accent2">
                <a:hueOff val="-4677198"/>
                <a:satOff val="29701"/>
                <a:lumOff val="-15884"/>
                <a:alphaOff val="0"/>
              </a:schemeClr>
            </a:effectRef>
            <a:fontRef idx="minor">
              <a:schemeClr val="dk1"/>
            </a:fontRef>
          </p:style>
        </p:sp>
        <p:sp>
          <p:nvSpPr>
            <p:cNvPr id="38" name="TextBox 37">
              <a:extLst>
                <a:ext uri="{FF2B5EF4-FFF2-40B4-BE49-F238E27FC236}">
                  <a16:creationId xmlns:a16="http://schemas.microsoft.com/office/drawing/2014/main" id="{9B113EEE-CBDF-470C-9738-D7ACC772F3A1}"/>
                </a:ext>
              </a:extLst>
            </p:cNvPr>
            <p:cNvSpPr txBox="1"/>
            <p:nvPr/>
          </p:nvSpPr>
          <p:spPr>
            <a:xfrm>
              <a:off x="7504893" y="7445688"/>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Informacinės ir ryšių technologijos</a:t>
              </a:r>
              <a:endParaRPr lang="en-US" sz="4000" b="1" kern="1200" dirty="0">
                <a:latin typeface="+mj-lt"/>
              </a:endParaRPr>
            </a:p>
          </p:txBody>
        </p:sp>
      </p:grpSp>
      <p:grpSp>
        <p:nvGrpSpPr>
          <p:cNvPr id="39" name="Group 38">
            <a:extLst>
              <a:ext uri="{FF2B5EF4-FFF2-40B4-BE49-F238E27FC236}">
                <a16:creationId xmlns:a16="http://schemas.microsoft.com/office/drawing/2014/main" id="{E082E0DA-242C-460F-AD47-E39046E1F034}"/>
              </a:ext>
            </a:extLst>
          </p:cNvPr>
          <p:cNvGrpSpPr/>
          <p:nvPr/>
        </p:nvGrpSpPr>
        <p:grpSpPr>
          <a:xfrm>
            <a:off x="1180286" y="8551555"/>
            <a:ext cx="5315292" cy="2112757"/>
            <a:chOff x="7493997" y="3722847"/>
            <a:chExt cx="5315292" cy="3189175"/>
          </a:xfrm>
          <a:scene3d>
            <a:camera prst="orthographicFront"/>
            <a:lightRig rig="flat" dir="t"/>
          </a:scene3d>
        </p:grpSpPr>
        <p:sp>
          <p:nvSpPr>
            <p:cNvPr id="40" name="Rectangle 39">
              <a:extLst>
                <a:ext uri="{FF2B5EF4-FFF2-40B4-BE49-F238E27FC236}">
                  <a16:creationId xmlns:a16="http://schemas.microsoft.com/office/drawing/2014/main" id="{C6C3AE49-5388-49C9-A0CC-D2E31B9B7A40}"/>
                </a:ext>
              </a:extLst>
            </p:cNvPr>
            <p:cNvSpPr/>
            <p:nvPr/>
          </p:nvSpPr>
          <p:spPr>
            <a:xfrm>
              <a:off x="7493997" y="3722847"/>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2806319"/>
                <a:satOff val="17821"/>
                <a:lumOff val="-9530"/>
                <a:alphaOff val="0"/>
              </a:schemeClr>
            </a:fillRef>
            <a:effectRef idx="1">
              <a:schemeClr val="accent2">
                <a:hueOff val="-2806319"/>
                <a:satOff val="17821"/>
                <a:lumOff val="-9530"/>
                <a:alphaOff val="0"/>
              </a:schemeClr>
            </a:effectRef>
            <a:fontRef idx="minor">
              <a:schemeClr val="dk1"/>
            </a:fontRef>
          </p:style>
        </p:sp>
        <p:sp>
          <p:nvSpPr>
            <p:cNvPr id="41" name="TextBox 40">
              <a:extLst>
                <a:ext uri="{FF2B5EF4-FFF2-40B4-BE49-F238E27FC236}">
                  <a16:creationId xmlns:a16="http://schemas.microsoft.com/office/drawing/2014/main" id="{CA79A993-62B6-4110-BC7C-A032D1CB230C}"/>
                </a:ext>
              </a:extLst>
            </p:cNvPr>
            <p:cNvSpPr txBox="1"/>
            <p:nvPr/>
          </p:nvSpPr>
          <p:spPr>
            <a:xfrm>
              <a:off x="7493997" y="3722847"/>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b="1" i="0" kern="1200" dirty="0"/>
                <a:t>Įtrauki ir kūrybinga visuomenė</a:t>
              </a:r>
              <a:endParaRPr lang="en-US" sz="4000" b="1" kern="1200" dirty="0">
                <a:latin typeface="+mj-lt"/>
              </a:endParaRPr>
            </a:p>
          </p:txBody>
        </p:sp>
      </p:grpSp>
      <p:grpSp>
        <p:nvGrpSpPr>
          <p:cNvPr id="43" name="Group 42">
            <a:extLst>
              <a:ext uri="{FF2B5EF4-FFF2-40B4-BE49-F238E27FC236}">
                <a16:creationId xmlns:a16="http://schemas.microsoft.com/office/drawing/2014/main" id="{CCB0543A-F791-4F9E-B7C7-EF2A6212ACEB}"/>
              </a:ext>
            </a:extLst>
          </p:cNvPr>
          <p:cNvGrpSpPr/>
          <p:nvPr/>
        </p:nvGrpSpPr>
        <p:grpSpPr>
          <a:xfrm>
            <a:off x="8343086" y="2675236"/>
            <a:ext cx="15066410" cy="1947217"/>
            <a:chOff x="1647175" y="7443551"/>
            <a:chExt cx="5315292" cy="3189175"/>
          </a:xfrm>
          <a:scene3d>
            <a:camera prst="orthographicFront"/>
            <a:lightRig rig="flat" dir="t"/>
          </a:scene3d>
        </p:grpSpPr>
        <p:sp>
          <p:nvSpPr>
            <p:cNvPr id="44" name="Rectangle 43">
              <a:extLst>
                <a:ext uri="{FF2B5EF4-FFF2-40B4-BE49-F238E27FC236}">
                  <a16:creationId xmlns:a16="http://schemas.microsoft.com/office/drawing/2014/main" id="{DB813CC0-B59C-4707-927D-A884A419A70F}"/>
                </a:ext>
              </a:extLst>
            </p:cNvPr>
            <p:cNvSpPr/>
            <p:nvPr/>
          </p:nvSpPr>
          <p:spPr>
            <a:xfrm>
              <a:off x="1647175" y="7443551"/>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3741759"/>
                <a:satOff val="23761"/>
                <a:lumOff val="-12707"/>
                <a:alphaOff val="0"/>
              </a:schemeClr>
            </a:fillRef>
            <a:effectRef idx="1">
              <a:schemeClr val="accent2">
                <a:hueOff val="-3741759"/>
                <a:satOff val="23761"/>
                <a:lumOff val="-12707"/>
                <a:alphaOff val="0"/>
              </a:schemeClr>
            </a:effectRef>
            <a:fontRef idx="minor">
              <a:schemeClr val="dk1"/>
            </a:fontRef>
          </p:style>
        </p:sp>
        <p:sp>
          <p:nvSpPr>
            <p:cNvPr id="45" name="TextBox 44">
              <a:extLst>
                <a:ext uri="{FF2B5EF4-FFF2-40B4-BE49-F238E27FC236}">
                  <a16:creationId xmlns:a16="http://schemas.microsoft.com/office/drawing/2014/main" id="{972B99E5-E586-436E-A795-CB5740599264}"/>
                </a:ext>
              </a:extLst>
            </p:cNvPr>
            <p:cNvSpPr txBox="1"/>
            <p:nvPr/>
          </p:nvSpPr>
          <p:spPr>
            <a:xfrm>
              <a:off x="1647175" y="7443551"/>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b="1" kern="1200" dirty="0">
                <a:latin typeface="+mj-lt"/>
              </a:endParaRPr>
            </a:p>
          </p:txBody>
        </p:sp>
      </p:grpSp>
      <p:cxnSp>
        <p:nvCxnSpPr>
          <p:cNvPr id="3" name="Straight Connector 2">
            <a:extLst>
              <a:ext uri="{FF2B5EF4-FFF2-40B4-BE49-F238E27FC236}">
                <a16:creationId xmlns:a16="http://schemas.microsoft.com/office/drawing/2014/main" id="{D9E702F5-A116-4D1E-861A-63AC38BCFFEC}"/>
              </a:ext>
            </a:extLst>
          </p:cNvPr>
          <p:cNvCxnSpPr>
            <a:cxnSpLocks/>
            <a:endCxn id="45" idx="1"/>
          </p:cNvCxnSpPr>
          <p:nvPr/>
        </p:nvCxnSpPr>
        <p:spPr>
          <a:xfrm>
            <a:off x="6495578" y="3648844"/>
            <a:ext cx="1847508" cy="1"/>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grpSp>
        <p:nvGrpSpPr>
          <p:cNvPr id="47" name="Group 46">
            <a:extLst>
              <a:ext uri="{FF2B5EF4-FFF2-40B4-BE49-F238E27FC236}">
                <a16:creationId xmlns:a16="http://schemas.microsoft.com/office/drawing/2014/main" id="{ED6B4186-63C7-4ED5-8CBA-5C09FA3E7714}"/>
              </a:ext>
            </a:extLst>
          </p:cNvPr>
          <p:cNvGrpSpPr/>
          <p:nvPr/>
        </p:nvGrpSpPr>
        <p:grpSpPr>
          <a:xfrm>
            <a:off x="8343086" y="5454674"/>
            <a:ext cx="15066410" cy="2360247"/>
            <a:chOff x="7504893" y="7445688"/>
            <a:chExt cx="5315292" cy="3189175"/>
          </a:xfrm>
          <a:scene3d>
            <a:camera prst="orthographicFront"/>
            <a:lightRig rig="flat" dir="t"/>
          </a:scene3d>
        </p:grpSpPr>
        <p:sp>
          <p:nvSpPr>
            <p:cNvPr id="48" name="Rectangle 47">
              <a:extLst>
                <a:ext uri="{FF2B5EF4-FFF2-40B4-BE49-F238E27FC236}">
                  <a16:creationId xmlns:a16="http://schemas.microsoft.com/office/drawing/2014/main" id="{85BEB0F0-6514-4A6F-B6AC-91D56CA4E86B}"/>
                </a:ext>
              </a:extLst>
            </p:cNvPr>
            <p:cNvSpPr/>
            <p:nvPr/>
          </p:nvSpPr>
          <p:spPr>
            <a:xfrm>
              <a:off x="7504893" y="7445688"/>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4677198"/>
                <a:satOff val="29701"/>
                <a:lumOff val="-15884"/>
                <a:alphaOff val="0"/>
              </a:schemeClr>
            </a:fillRef>
            <a:effectRef idx="1">
              <a:schemeClr val="accent2">
                <a:hueOff val="-4677198"/>
                <a:satOff val="29701"/>
                <a:lumOff val="-15884"/>
                <a:alphaOff val="0"/>
              </a:schemeClr>
            </a:effectRef>
            <a:fontRef idx="minor">
              <a:schemeClr val="dk1"/>
            </a:fontRef>
          </p:style>
        </p:sp>
        <p:sp>
          <p:nvSpPr>
            <p:cNvPr id="49" name="TextBox 48">
              <a:extLst>
                <a:ext uri="{FF2B5EF4-FFF2-40B4-BE49-F238E27FC236}">
                  <a16:creationId xmlns:a16="http://schemas.microsoft.com/office/drawing/2014/main" id="{DD14F2AD-1575-4597-A3D8-24BCB1C6246D}"/>
                </a:ext>
              </a:extLst>
            </p:cNvPr>
            <p:cNvSpPr txBox="1"/>
            <p:nvPr/>
          </p:nvSpPr>
          <p:spPr>
            <a:xfrm>
              <a:off x="7504893" y="7445688"/>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b="1" kern="1200" dirty="0">
                <a:latin typeface="+mj-lt"/>
              </a:endParaRPr>
            </a:p>
          </p:txBody>
        </p:sp>
      </p:grpSp>
      <p:sp>
        <p:nvSpPr>
          <p:cNvPr id="50" name="Rectangle 49">
            <a:extLst>
              <a:ext uri="{FF2B5EF4-FFF2-40B4-BE49-F238E27FC236}">
                <a16:creationId xmlns:a16="http://schemas.microsoft.com/office/drawing/2014/main" id="{0E088D95-F5EA-409C-8CCF-EAC3015372F1}"/>
              </a:ext>
            </a:extLst>
          </p:cNvPr>
          <p:cNvSpPr/>
          <p:nvPr/>
        </p:nvSpPr>
        <p:spPr>
          <a:xfrm>
            <a:off x="8478736" y="5654177"/>
            <a:ext cx="15905264" cy="2677656"/>
          </a:xfrm>
          <a:prstGeom prst="rect">
            <a:avLst/>
          </a:prstGeom>
        </p:spPr>
        <p:txBody>
          <a:bodyPr wrap="square">
            <a:spAutoFit/>
          </a:bodyPr>
          <a:lstStyle/>
          <a:p>
            <a:pPr algn="l"/>
            <a:r>
              <a:rPr lang="en-US" sz="2400" dirty="0">
                <a:solidFill>
                  <a:schemeClr val="bg1"/>
                </a:solidFill>
                <a:latin typeface="Roboto"/>
              </a:rPr>
              <a:t>1. </a:t>
            </a:r>
            <a:r>
              <a:rPr lang="lt-LT" sz="2400" dirty="0">
                <a:solidFill>
                  <a:schemeClr val="bg1"/>
                </a:solidFill>
                <a:latin typeface="Roboto"/>
              </a:rPr>
              <a:t>dirbtinis intelektas, didieji ir paskirstytieji duomenys;</a:t>
            </a:r>
          </a:p>
          <a:p>
            <a:pPr algn="l"/>
            <a:r>
              <a:rPr lang="en-US" sz="2400" dirty="0">
                <a:solidFill>
                  <a:schemeClr val="bg1"/>
                </a:solidFill>
                <a:latin typeface="Roboto"/>
              </a:rPr>
              <a:t>2. </a:t>
            </a:r>
            <a:r>
              <a:rPr lang="lt-LT" sz="2400" dirty="0">
                <a:solidFill>
                  <a:schemeClr val="bg1"/>
                </a:solidFill>
                <a:latin typeface="Roboto"/>
              </a:rPr>
              <a:t>daiktų internetas;</a:t>
            </a:r>
          </a:p>
          <a:p>
            <a:pPr algn="l"/>
            <a:r>
              <a:rPr lang="en-US" sz="2400" dirty="0">
                <a:solidFill>
                  <a:schemeClr val="bg1"/>
                </a:solidFill>
                <a:latin typeface="Roboto"/>
              </a:rPr>
              <a:t>3. </a:t>
            </a:r>
            <a:r>
              <a:rPr lang="lt-LT" sz="2400" dirty="0">
                <a:solidFill>
                  <a:schemeClr val="bg1"/>
                </a:solidFill>
                <a:latin typeface="Roboto"/>
              </a:rPr>
              <a:t>įvairiarūšė analizė, apdorojimas ir diegimas;</a:t>
            </a:r>
          </a:p>
          <a:p>
            <a:pPr algn="l"/>
            <a:r>
              <a:rPr lang="en-US" sz="2400" dirty="0">
                <a:solidFill>
                  <a:schemeClr val="bg1"/>
                </a:solidFill>
                <a:latin typeface="Roboto"/>
              </a:rPr>
              <a:t>4. </a:t>
            </a:r>
            <a:r>
              <a:rPr lang="lt-LT" sz="2400" dirty="0">
                <a:solidFill>
                  <a:schemeClr val="bg1"/>
                </a:solidFill>
                <a:latin typeface="Roboto"/>
              </a:rPr>
              <a:t>kibernetinis saugumas;</a:t>
            </a:r>
          </a:p>
          <a:p>
            <a:pPr algn="l"/>
            <a:r>
              <a:rPr lang="en-US" sz="2400" dirty="0">
                <a:solidFill>
                  <a:schemeClr val="bg1"/>
                </a:solidFill>
                <a:latin typeface="Roboto"/>
              </a:rPr>
              <a:t>5. </a:t>
            </a:r>
            <a:r>
              <a:rPr lang="lt-LT" sz="2400" dirty="0">
                <a:solidFill>
                  <a:schemeClr val="bg1"/>
                </a:solidFill>
                <a:latin typeface="Roboto"/>
              </a:rPr>
              <a:t>finansinės technologijos ir blokų grandinės.</a:t>
            </a:r>
          </a:p>
          <a:p>
            <a:pPr algn="l"/>
            <a:r>
              <a:rPr lang="lt-LT" sz="2400" dirty="0">
                <a:solidFill>
                  <a:schemeClr val="bg1"/>
                </a:solidFill>
                <a:latin typeface="Roboto"/>
              </a:rPr>
              <a:t>.</a:t>
            </a:r>
          </a:p>
          <a:p>
            <a:pPr algn="l">
              <a:buFont typeface="+mj-lt"/>
              <a:buAutoNum type="arabicPeriod"/>
            </a:pPr>
            <a:endParaRPr lang="lt-LT" sz="2400" dirty="0">
              <a:solidFill>
                <a:schemeClr val="bg1"/>
              </a:solidFill>
              <a:latin typeface="Roboto"/>
            </a:endParaRPr>
          </a:p>
        </p:txBody>
      </p:sp>
      <p:cxnSp>
        <p:nvCxnSpPr>
          <p:cNvPr id="7" name="Straight Connector 6">
            <a:extLst>
              <a:ext uri="{FF2B5EF4-FFF2-40B4-BE49-F238E27FC236}">
                <a16:creationId xmlns:a16="http://schemas.microsoft.com/office/drawing/2014/main" id="{C8F60BC6-30EB-4073-9649-4F4FA1AC0709}"/>
              </a:ext>
            </a:extLst>
          </p:cNvPr>
          <p:cNvCxnSpPr>
            <a:stCxn id="38" idx="3"/>
          </p:cNvCxnSpPr>
          <p:nvPr/>
        </p:nvCxnSpPr>
        <p:spPr>
          <a:xfrm>
            <a:off x="6495578" y="6428284"/>
            <a:ext cx="1983158" cy="0"/>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grpSp>
        <p:nvGrpSpPr>
          <p:cNvPr id="51" name="Group 50">
            <a:extLst>
              <a:ext uri="{FF2B5EF4-FFF2-40B4-BE49-F238E27FC236}">
                <a16:creationId xmlns:a16="http://schemas.microsoft.com/office/drawing/2014/main" id="{C8D6BC06-9590-4531-8C73-2B81EF896E7F}"/>
              </a:ext>
            </a:extLst>
          </p:cNvPr>
          <p:cNvGrpSpPr/>
          <p:nvPr/>
        </p:nvGrpSpPr>
        <p:grpSpPr>
          <a:xfrm>
            <a:off x="8343086" y="8433616"/>
            <a:ext cx="15066410" cy="2677656"/>
            <a:chOff x="7493997" y="3722847"/>
            <a:chExt cx="5315292" cy="3189175"/>
          </a:xfrm>
          <a:scene3d>
            <a:camera prst="orthographicFront"/>
            <a:lightRig rig="flat" dir="t"/>
          </a:scene3d>
        </p:grpSpPr>
        <p:sp>
          <p:nvSpPr>
            <p:cNvPr id="52" name="Rectangle 51">
              <a:extLst>
                <a:ext uri="{FF2B5EF4-FFF2-40B4-BE49-F238E27FC236}">
                  <a16:creationId xmlns:a16="http://schemas.microsoft.com/office/drawing/2014/main" id="{C90EA351-78D1-4A7A-BF48-23A738B162DF}"/>
                </a:ext>
              </a:extLst>
            </p:cNvPr>
            <p:cNvSpPr/>
            <p:nvPr/>
          </p:nvSpPr>
          <p:spPr>
            <a:xfrm>
              <a:off x="7493997" y="3722847"/>
              <a:ext cx="5315292" cy="3189175"/>
            </a:xfrm>
            <a:prstGeom prst="rect">
              <a:avLst/>
            </a:prstGeom>
            <a:sp3d prstMaterial="dkEdge">
              <a:bevelT w="8200" h="38100"/>
            </a:sp3d>
          </p:spPr>
          <p:style>
            <a:lnRef idx="0">
              <a:schemeClr val="lt1">
                <a:hueOff val="0"/>
                <a:satOff val="0"/>
                <a:lumOff val="0"/>
                <a:alphaOff val="0"/>
              </a:schemeClr>
            </a:lnRef>
            <a:fillRef idx="2">
              <a:schemeClr val="accent2">
                <a:hueOff val="-2806319"/>
                <a:satOff val="17821"/>
                <a:lumOff val="-9530"/>
                <a:alphaOff val="0"/>
              </a:schemeClr>
            </a:fillRef>
            <a:effectRef idx="1">
              <a:schemeClr val="accent2">
                <a:hueOff val="-2806319"/>
                <a:satOff val="17821"/>
                <a:lumOff val="-9530"/>
                <a:alphaOff val="0"/>
              </a:schemeClr>
            </a:effectRef>
            <a:fontRef idx="minor">
              <a:schemeClr val="dk1"/>
            </a:fontRef>
          </p:style>
        </p:sp>
        <p:sp>
          <p:nvSpPr>
            <p:cNvPr id="53" name="TextBox 52">
              <a:extLst>
                <a:ext uri="{FF2B5EF4-FFF2-40B4-BE49-F238E27FC236}">
                  <a16:creationId xmlns:a16="http://schemas.microsoft.com/office/drawing/2014/main" id="{AB7D48EE-D9B9-4609-BFF2-4830ADFB9E95}"/>
                </a:ext>
              </a:extLst>
            </p:cNvPr>
            <p:cNvSpPr txBox="1"/>
            <p:nvPr/>
          </p:nvSpPr>
          <p:spPr>
            <a:xfrm>
              <a:off x="7493997" y="3722847"/>
              <a:ext cx="5315292" cy="31891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b="1" kern="1200" dirty="0">
                <a:latin typeface="+mj-lt"/>
              </a:endParaRPr>
            </a:p>
          </p:txBody>
        </p:sp>
      </p:grpSp>
      <p:sp>
        <p:nvSpPr>
          <p:cNvPr id="54" name="Rectangle 53">
            <a:extLst>
              <a:ext uri="{FF2B5EF4-FFF2-40B4-BE49-F238E27FC236}">
                <a16:creationId xmlns:a16="http://schemas.microsoft.com/office/drawing/2014/main" id="{F622244E-C85A-405D-805D-6CD4F71CCFE0}"/>
              </a:ext>
            </a:extLst>
          </p:cNvPr>
          <p:cNvSpPr/>
          <p:nvPr/>
        </p:nvSpPr>
        <p:spPr>
          <a:xfrm>
            <a:off x="8497656" y="8788545"/>
            <a:ext cx="15905264" cy="2424510"/>
          </a:xfrm>
          <a:prstGeom prst="rect">
            <a:avLst/>
          </a:prstGeom>
        </p:spPr>
        <p:txBody>
          <a:bodyPr wrap="square">
            <a:spAutoFit/>
          </a:bodyPr>
          <a:lstStyle/>
          <a:p>
            <a:pPr algn="l"/>
            <a:r>
              <a:rPr lang="en-US" sz="2400" dirty="0">
                <a:solidFill>
                  <a:schemeClr val="bg1"/>
                </a:solidFill>
                <a:latin typeface="Roboto"/>
              </a:rPr>
              <a:t>1. </a:t>
            </a:r>
            <a:r>
              <a:rPr lang="lt-LT" sz="2400" dirty="0">
                <a:solidFill>
                  <a:schemeClr val="bg1"/>
                </a:solidFill>
                <a:latin typeface="Roboto"/>
              </a:rPr>
              <a:t>modernios ugdymosi technologijos ir procesai;</a:t>
            </a:r>
          </a:p>
          <a:p>
            <a:pPr algn="l"/>
            <a:r>
              <a:rPr lang="en-US" sz="2400" dirty="0">
                <a:solidFill>
                  <a:schemeClr val="bg1"/>
                </a:solidFill>
                <a:latin typeface="Roboto"/>
              </a:rPr>
              <a:t>2. </a:t>
            </a:r>
            <a:r>
              <a:rPr lang="lt-LT" sz="2400" dirty="0">
                <a:solidFill>
                  <a:schemeClr val="bg1"/>
                </a:solidFill>
                <a:latin typeface="Roboto"/>
              </a:rPr>
              <a:t>dizaino ir audiovizualinių medijų technologijos ir produktai;</a:t>
            </a:r>
          </a:p>
          <a:p>
            <a:pPr algn="l"/>
            <a:r>
              <a:rPr lang="en-US" sz="2400" dirty="0">
                <a:solidFill>
                  <a:schemeClr val="bg1"/>
                </a:solidFill>
                <a:latin typeface="Roboto"/>
              </a:rPr>
              <a:t>3. </a:t>
            </a:r>
            <a:r>
              <a:rPr lang="lt-LT" sz="2400" dirty="0">
                <a:solidFill>
                  <a:schemeClr val="bg1"/>
                </a:solidFill>
                <a:latin typeface="Roboto"/>
              </a:rPr>
              <a:t>socialinės ir kultūrinės inovacijos visuomenės vystymo produktams ir paslaugoms kurti,  novatoriški verslo modeliai;</a:t>
            </a:r>
          </a:p>
          <a:p>
            <a:pPr algn="l"/>
            <a:r>
              <a:rPr lang="en-US" sz="2400" dirty="0">
                <a:solidFill>
                  <a:schemeClr val="bg1"/>
                </a:solidFill>
                <a:latin typeface="Roboto"/>
              </a:rPr>
              <a:t>4. </a:t>
            </a:r>
            <a:r>
              <a:rPr lang="lt-LT" sz="2400" dirty="0">
                <a:solidFill>
                  <a:schemeClr val="bg1"/>
                </a:solidFill>
                <a:latin typeface="Roboto"/>
              </a:rPr>
              <a:t>lanksčiosios ir taikomosios procesų valdymo technologijos.</a:t>
            </a:r>
          </a:p>
          <a:p>
            <a:pPr algn="l">
              <a:lnSpc>
                <a:spcPct val="150000"/>
              </a:lnSpc>
              <a:buFont typeface="+mj-lt"/>
              <a:buAutoNum type="arabicPeriod"/>
            </a:pPr>
            <a:endParaRPr lang="lt-LT" sz="2400" dirty="0">
              <a:solidFill>
                <a:schemeClr val="bg1"/>
              </a:solidFill>
              <a:latin typeface="Roboto"/>
            </a:endParaRPr>
          </a:p>
        </p:txBody>
      </p:sp>
      <p:sp>
        <p:nvSpPr>
          <p:cNvPr id="55" name="Rectangle 54">
            <a:extLst>
              <a:ext uri="{FF2B5EF4-FFF2-40B4-BE49-F238E27FC236}">
                <a16:creationId xmlns:a16="http://schemas.microsoft.com/office/drawing/2014/main" id="{53436883-FAC0-4493-A21B-A3E2F2C8BCCA}"/>
              </a:ext>
            </a:extLst>
          </p:cNvPr>
          <p:cNvSpPr/>
          <p:nvPr/>
        </p:nvSpPr>
        <p:spPr>
          <a:xfrm>
            <a:off x="8478736" y="3013354"/>
            <a:ext cx="15905264" cy="2239844"/>
          </a:xfrm>
          <a:prstGeom prst="rect">
            <a:avLst/>
          </a:prstGeom>
        </p:spPr>
        <p:txBody>
          <a:bodyPr wrap="square">
            <a:spAutoFit/>
          </a:bodyPr>
          <a:lstStyle/>
          <a:p>
            <a:pPr algn="l">
              <a:lnSpc>
                <a:spcPct val="150000"/>
              </a:lnSpc>
            </a:pPr>
            <a:r>
              <a:rPr lang="en-US" sz="2400" dirty="0">
                <a:solidFill>
                  <a:schemeClr val="bg1"/>
                </a:solidFill>
                <a:latin typeface="Roboto"/>
              </a:rPr>
              <a:t>1. </a:t>
            </a:r>
            <a:r>
              <a:rPr lang="lt-LT" sz="2400" dirty="0">
                <a:solidFill>
                  <a:schemeClr val="bg1"/>
                </a:solidFill>
                <a:latin typeface="Roboto"/>
              </a:rPr>
              <a:t>išmaniosios transporto sistemos;</a:t>
            </a:r>
          </a:p>
          <a:p>
            <a:pPr algn="l">
              <a:lnSpc>
                <a:spcPct val="150000"/>
              </a:lnSpc>
            </a:pPr>
            <a:r>
              <a:rPr lang="en-US" sz="2400" dirty="0">
                <a:solidFill>
                  <a:schemeClr val="bg1"/>
                </a:solidFill>
                <a:latin typeface="Roboto"/>
              </a:rPr>
              <a:t>2. </a:t>
            </a:r>
            <a:r>
              <a:rPr lang="lt-LT" sz="2400" dirty="0">
                <a:solidFill>
                  <a:schemeClr val="bg1"/>
                </a:solidFill>
                <a:latin typeface="Roboto"/>
              </a:rPr>
              <a:t>tarptautinių transporto koridorių valdymo ir transporto rūšių integracijos technologijos (modeliai).</a:t>
            </a:r>
          </a:p>
          <a:p>
            <a:pPr algn="l">
              <a:lnSpc>
                <a:spcPct val="150000"/>
              </a:lnSpc>
            </a:pPr>
            <a:endParaRPr lang="lt-LT" sz="2400" dirty="0">
              <a:solidFill>
                <a:schemeClr val="bg1"/>
              </a:solidFill>
              <a:latin typeface="Roboto"/>
            </a:endParaRPr>
          </a:p>
          <a:p>
            <a:pPr algn="l">
              <a:lnSpc>
                <a:spcPct val="150000"/>
              </a:lnSpc>
              <a:buFont typeface="+mj-lt"/>
              <a:buAutoNum type="arabicPeriod"/>
            </a:pPr>
            <a:endParaRPr lang="lt-LT" sz="2400" dirty="0">
              <a:solidFill>
                <a:schemeClr val="bg1"/>
              </a:solidFill>
              <a:latin typeface="Roboto"/>
            </a:endParaRPr>
          </a:p>
        </p:txBody>
      </p:sp>
      <p:cxnSp>
        <p:nvCxnSpPr>
          <p:cNvPr id="9" name="Straight Connector 8">
            <a:extLst>
              <a:ext uri="{FF2B5EF4-FFF2-40B4-BE49-F238E27FC236}">
                <a16:creationId xmlns:a16="http://schemas.microsoft.com/office/drawing/2014/main" id="{25ADC312-D624-4B4B-8FBF-B4AC15F36506}"/>
              </a:ext>
            </a:extLst>
          </p:cNvPr>
          <p:cNvCxnSpPr>
            <a:cxnSpLocks/>
          </p:cNvCxnSpPr>
          <p:nvPr/>
        </p:nvCxnSpPr>
        <p:spPr>
          <a:xfrm>
            <a:off x="6495578" y="9607933"/>
            <a:ext cx="1983158" cy="12819"/>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2427642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58821" y="0"/>
            <a:ext cx="24386954" cy="13716000"/>
          </a:xfrm>
          <a:prstGeom prst="rect">
            <a:avLst/>
          </a:prstGeom>
        </p:spPr>
      </p:pic>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9" name="Rectangle 1">
            <a:extLst>
              <a:ext uri="{FF2B5EF4-FFF2-40B4-BE49-F238E27FC236}">
                <a16:creationId xmlns:a16="http://schemas.microsoft.com/office/drawing/2014/main" id="{936CD712-0575-401E-91AC-77EDDA99F7BF}"/>
              </a:ext>
            </a:extLst>
          </p:cNvPr>
          <p:cNvSpPr>
            <a:spLocks noChangeArrowheads="1"/>
          </p:cNvSpPr>
          <p:nvPr/>
        </p:nvSpPr>
        <p:spPr bwMode="auto">
          <a:xfrm>
            <a:off x="1007706" y="2937990"/>
            <a:ext cx="22766694" cy="913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marL="1073150" indent="-1073150" algn="just">
              <a:spcAft>
                <a:spcPts val="3600"/>
              </a:spcAft>
              <a:buSzPct val="85000"/>
              <a:buFont typeface="Wingdings" panose="05000000000000000000" pitchFamily="2" charset="2"/>
              <a:buChar char="v"/>
              <a:defRPr/>
            </a:pPr>
            <a:r>
              <a:rPr lang="lt-LT" sz="4800" b="1" dirty="0">
                <a:solidFill>
                  <a:schemeClr val="tx1"/>
                </a:solidFill>
                <a:latin typeface="Segoe UI" panose="020B0502040204020203" pitchFamily="34" charset="0"/>
                <a:cs typeface="Segoe UI" panose="020B0502040204020203" pitchFamily="34" charset="0"/>
              </a:rPr>
              <a:t>Paramos lėšų išmokėjimas</a:t>
            </a:r>
            <a:r>
              <a:rPr lang="lt-LT" sz="4800" dirty="0">
                <a:solidFill>
                  <a:schemeClr val="tx1"/>
                </a:solidFill>
                <a:latin typeface="Segoe UI" panose="020B0502040204020203" pitchFamily="34" charset="0"/>
                <a:cs typeface="Segoe UI" panose="020B0502040204020203" pitchFamily="34" charset="0"/>
              </a:rPr>
              <a:t>: Įgyvendinančioji institucija (MITA) sumoka projektų vykdytojams už pasiektus rezultatus </a:t>
            </a:r>
            <a:r>
              <a:rPr lang="lt-LT" sz="4800" dirty="0">
                <a:solidFill>
                  <a:srgbClr val="77CBEA"/>
                </a:solidFill>
                <a:latin typeface="Segoe UI" panose="020B0502040204020203" pitchFamily="34" charset="0"/>
                <a:cs typeface="Segoe UI" panose="020B0502040204020203" pitchFamily="34" charset="0"/>
              </a:rPr>
              <a:t>per 60 dienų po veiklų užbaigimo ir reikalingų dokumentų pateikimo</a:t>
            </a:r>
          </a:p>
          <a:p>
            <a:pPr marL="1073150" indent="-1073150" algn="just">
              <a:spcAft>
                <a:spcPts val="1200"/>
              </a:spcAft>
              <a:buSzPct val="85000"/>
              <a:buFont typeface="Wingdings" panose="05000000000000000000" pitchFamily="2" charset="2"/>
              <a:buChar char="v"/>
              <a:defRPr/>
            </a:pPr>
            <a:r>
              <a:rPr lang="lt-LT" sz="4800" b="1" dirty="0">
                <a:solidFill>
                  <a:schemeClr val="tx1"/>
                </a:solidFill>
                <a:latin typeface="Segoe UI" panose="020B0502040204020203" pitchFamily="34" charset="0"/>
                <a:cs typeface="Segoe UI" panose="020B0502040204020203" pitchFamily="34" charset="0"/>
              </a:rPr>
              <a:t>Paraiškų skaičius</a:t>
            </a:r>
            <a:r>
              <a:rPr lang="lt-LT" sz="4800" dirty="0">
                <a:solidFill>
                  <a:schemeClr val="tx1"/>
                </a:solidFill>
                <a:latin typeface="Segoe UI" panose="020B0502040204020203" pitchFamily="34" charset="0"/>
                <a:cs typeface="Segoe UI" panose="020B0502040204020203" pitchFamily="34" charset="0"/>
              </a:rPr>
              <a:t>:</a:t>
            </a:r>
          </a:p>
          <a:p>
            <a:pPr marL="1755775" indent="-685800" algn="just">
              <a:spcAft>
                <a:spcPts val="1200"/>
              </a:spcAft>
              <a:buSzPct val="85000"/>
              <a:buFont typeface="Courier New" panose="02070309020205020404" pitchFamily="49" charset="0"/>
              <a:buChar char="o"/>
              <a:tabLst>
                <a:tab pos="1069975" algn="l"/>
              </a:tabLst>
              <a:defRPr/>
            </a:pPr>
            <a:r>
              <a:rPr lang="lt-LT" sz="4800" dirty="0">
                <a:solidFill>
                  <a:schemeClr val="tx1"/>
                </a:solidFill>
                <a:latin typeface="Segoe UI" panose="020B0502040204020203" pitchFamily="34" charset="0"/>
                <a:cs typeface="Segoe UI" panose="020B0502040204020203" pitchFamily="34" charset="0"/>
              </a:rPr>
              <a:t>Jei pareiškėjas kvietimo metu pateikia daugiau nei 1 paraišką, </a:t>
            </a:r>
            <a:r>
              <a:rPr lang="lt-LT" sz="4800" dirty="0">
                <a:solidFill>
                  <a:srgbClr val="77CBEA"/>
                </a:solidFill>
                <a:latin typeface="Segoe UI" panose="020B0502040204020203" pitchFamily="34" charset="0"/>
                <a:cs typeface="Segoe UI" panose="020B0502040204020203" pitchFamily="34" charset="0"/>
              </a:rPr>
              <a:t>vertinama anksčiau pateikta paraiška</a:t>
            </a:r>
            <a:r>
              <a:rPr lang="lt-LT" sz="4800" dirty="0">
                <a:solidFill>
                  <a:schemeClr val="tx1"/>
                </a:solidFill>
                <a:latin typeface="Segoe UI" panose="020B0502040204020203" pitchFamily="34" charset="0"/>
                <a:cs typeface="Segoe UI" panose="020B0502040204020203" pitchFamily="34" charset="0"/>
              </a:rPr>
              <a:t>, kitos atmetamos.</a:t>
            </a:r>
          </a:p>
          <a:p>
            <a:pPr marL="1755775" indent="-685800" algn="just">
              <a:spcAft>
                <a:spcPts val="1200"/>
              </a:spcAft>
              <a:buSzPct val="85000"/>
              <a:buFont typeface="Courier New" panose="02070309020205020404" pitchFamily="49" charset="0"/>
              <a:buChar char="o"/>
              <a:defRPr/>
            </a:pPr>
            <a:r>
              <a:rPr lang="lt-LT" sz="4800" dirty="0">
                <a:solidFill>
                  <a:schemeClr val="tx1"/>
                </a:solidFill>
                <a:latin typeface="Segoe UI" panose="020B0502040204020203" pitchFamily="34" charset="0"/>
                <a:cs typeface="Segoe UI" panose="020B0502040204020203" pitchFamily="34" charset="0"/>
              </a:rPr>
              <a:t>Pareiškėjas turi teisę teikti kitą paraišką, jei ankstesnė paraiška yra </a:t>
            </a:r>
            <a:r>
              <a:rPr lang="lt-LT" sz="4800" dirty="0">
                <a:solidFill>
                  <a:srgbClr val="77CBEA"/>
                </a:solidFill>
                <a:latin typeface="Segoe UI" panose="020B0502040204020203" pitchFamily="34" charset="0"/>
                <a:cs typeface="Segoe UI" panose="020B0502040204020203" pitchFamily="34" charset="0"/>
              </a:rPr>
              <a:t>atmetama</a:t>
            </a:r>
            <a:r>
              <a:rPr lang="lt-LT" sz="4800" dirty="0">
                <a:solidFill>
                  <a:schemeClr val="tx1"/>
                </a:solidFill>
                <a:latin typeface="Segoe UI" panose="020B0502040204020203" pitchFamily="34" charset="0"/>
                <a:cs typeface="Segoe UI" panose="020B0502040204020203" pitchFamily="34" charset="0"/>
              </a:rPr>
              <a:t> arba </a:t>
            </a:r>
            <a:r>
              <a:rPr lang="lt-LT" sz="4800" dirty="0">
                <a:solidFill>
                  <a:srgbClr val="77CBEA"/>
                </a:solidFill>
                <a:latin typeface="Segoe UI" panose="020B0502040204020203" pitchFamily="34" charset="0"/>
                <a:cs typeface="Segoe UI" panose="020B0502040204020203" pitchFamily="34" charset="0"/>
              </a:rPr>
              <a:t>pabaigus projektą </a:t>
            </a:r>
            <a:r>
              <a:rPr lang="lt-LT" sz="4800" dirty="0">
                <a:solidFill>
                  <a:schemeClr val="tx1"/>
                </a:solidFill>
                <a:latin typeface="Segoe UI" panose="020B0502040204020203" pitchFamily="34" charset="0"/>
                <a:cs typeface="Segoe UI" panose="020B0502040204020203" pitchFamily="34" charset="0"/>
              </a:rPr>
              <a:t>(projekto finansavimo pabaiga laikoma paskutinio atlikto mokėjimo projekto vykdytojui data).</a:t>
            </a:r>
          </a:p>
          <a:p>
            <a:pPr marL="1755775" indent="-685800" algn="just">
              <a:spcAft>
                <a:spcPts val="1200"/>
              </a:spcAft>
              <a:buSzPct val="85000"/>
              <a:buFont typeface="Courier New" panose="02070309020205020404" pitchFamily="49" charset="0"/>
              <a:buChar char="o"/>
              <a:defRPr/>
            </a:pPr>
            <a:r>
              <a:rPr lang="lt-LT" sz="4800" dirty="0">
                <a:solidFill>
                  <a:srgbClr val="77CBEA"/>
                </a:solidFill>
                <a:latin typeface="Segoe UI" panose="020B0502040204020203" pitchFamily="34" charset="0"/>
                <a:cs typeface="Segoe UI" panose="020B0502040204020203" pitchFamily="34" charset="0"/>
              </a:rPr>
              <a:t>10.1 veiklą</a:t>
            </a:r>
            <a:r>
              <a:rPr lang="lt-LT" sz="4800" dirty="0">
                <a:solidFill>
                  <a:schemeClr val="tx1"/>
                </a:solidFill>
                <a:latin typeface="Segoe UI" panose="020B0502040204020203" pitchFamily="34" charset="0"/>
                <a:cs typeface="Segoe UI" panose="020B0502040204020203" pitchFamily="34" charset="0"/>
              </a:rPr>
              <a:t> vienas pareiškėjas vieno kvietimo metu gali įgyvendinti </a:t>
            </a:r>
            <a:r>
              <a:rPr lang="lt-LT" sz="4800" dirty="0">
                <a:solidFill>
                  <a:srgbClr val="77CBEA"/>
                </a:solidFill>
                <a:latin typeface="Segoe UI" panose="020B0502040204020203" pitchFamily="34" charset="0"/>
                <a:cs typeface="Segoe UI" panose="020B0502040204020203" pitchFamily="34" charset="0"/>
              </a:rPr>
              <a:t>tik vieną projektą</a:t>
            </a:r>
            <a:r>
              <a:rPr lang="lt-LT" sz="4800" dirty="0">
                <a:solidFill>
                  <a:schemeClr val="tx1"/>
                </a:solidFill>
                <a:latin typeface="Segoe UI" panose="020B0502040204020203" pitchFamily="34" charset="0"/>
                <a:cs typeface="Segoe UI" panose="020B0502040204020203" pitchFamily="34" charset="0"/>
              </a:rPr>
              <a:t>.</a:t>
            </a:r>
          </a:p>
        </p:txBody>
      </p:sp>
      <p:sp>
        <p:nvSpPr>
          <p:cNvPr id="10" name="Rectangle 1">
            <a:extLst>
              <a:ext uri="{FF2B5EF4-FFF2-40B4-BE49-F238E27FC236}">
                <a16:creationId xmlns:a16="http://schemas.microsoft.com/office/drawing/2014/main" id="{C5479B78-B832-44B5-BD39-E853122CE73D}"/>
              </a:ext>
            </a:extLst>
          </p:cNvPr>
          <p:cNvSpPr>
            <a:spLocks noChangeArrowheads="1"/>
          </p:cNvSpPr>
          <p:nvPr/>
        </p:nvSpPr>
        <p:spPr bwMode="auto">
          <a:xfrm>
            <a:off x="1007706" y="128397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Inočekiai. </a:t>
            </a:r>
            <a:r>
              <a:rPr lang="lt-LT" sz="7200" b="1" dirty="0">
                <a:solidFill>
                  <a:schemeClr val="tx1"/>
                </a:solidFill>
                <a:latin typeface="Segoe UI" panose="020B0502040204020203" pitchFamily="34" charset="0"/>
                <a:cs typeface="Segoe UI" panose="020B0502040204020203" pitchFamily="34" charset="0"/>
              </a:rPr>
              <a:t>KITA (</a:t>
            </a:r>
            <a:r>
              <a:rPr lang="en-US" sz="7200" b="1" dirty="0">
                <a:solidFill>
                  <a:schemeClr val="tx1"/>
                </a:solidFill>
                <a:latin typeface="Segoe UI" panose="020B0502040204020203" pitchFamily="34" charset="0"/>
                <a:cs typeface="Segoe UI" panose="020B0502040204020203" pitchFamily="34" charset="0"/>
              </a:rPr>
              <a:t>3</a:t>
            </a:r>
            <a:r>
              <a:rPr lang="lt-LT" sz="7200" b="1" dirty="0">
                <a:solidFill>
                  <a:schemeClr val="tx1"/>
                </a:solidFill>
                <a:latin typeface="Segoe UI" panose="020B0502040204020203" pitchFamily="34" charset="0"/>
                <a:cs typeface="Segoe UI" panose="020B0502040204020203" pitchFamily="34" charset="0"/>
              </a:rPr>
              <a:t>)</a:t>
            </a:r>
            <a:endParaRPr lang="lt-LT" sz="7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044538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sp>
        <p:nvSpPr>
          <p:cNvPr id="16" name="Prioritetinės kryptys">
            <a:extLst>
              <a:ext uri="{FF2B5EF4-FFF2-40B4-BE49-F238E27FC236}">
                <a16:creationId xmlns:a16="http://schemas.microsoft.com/office/drawing/2014/main" id="{0922547C-72C9-4ED3-B6C9-3B50C3DBFE6C}"/>
              </a:ext>
            </a:extLst>
          </p:cNvPr>
          <p:cNvSpPr txBox="1"/>
          <p:nvPr/>
        </p:nvSpPr>
        <p:spPr>
          <a:xfrm>
            <a:off x="2854712" y="3769147"/>
            <a:ext cx="20094498" cy="7478970"/>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algn="just"/>
            <a:r>
              <a:rPr lang="lt-LT" sz="5400" dirty="0">
                <a:latin typeface="Segoe UI" panose="020B0502040204020203" pitchFamily="34" charset="0"/>
                <a:ea typeface="Regular Semibold" charset="0"/>
                <a:cs typeface="Segoe UI" panose="020B0502040204020203" pitchFamily="34" charset="0"/>
              </a:rPr>
              <a:t>Kam patiems ieškoti sprendimo, kai tą gali padaryti kiti?</a:t>
            </a:r>
          </a:p>
          <a:p>
            <a:pPr algn="just"/>
            <a:endParaRPr lang="lt-LT" sz="5400" dirty="0">
              <a:latin typeface="Segoe UI" panose="020B0502040204020203" pitchFamily="34" charset="0"/>
              <a:ea typeface="Regular Semibold" charset="0"/>
              <a:cs typeface="Segoe UI" panose="020B0502040204020203" pitchFamily="34" charset="0"/>
            </a:endParaRPr>
          </a:p>
          <a:p>
            <a:pPr algn="just"/>
            <a:r>
              <a:rPr lang="lt-LT" sz="5400" dirty="0">
                <a:latin typeface="Segoe UI" panose="020B0502040204020203" pitchFamily="34" charset="0"/>
                <a:ea typeface="Regular Semibold" charset="0"/>
                <a:cs typeface="Segoe UI" panose="020B0502040204020203" pitchFamily="34" charset="0"/>
              </a:rPr>
              <a:t>Ryšiai, partnerystė</a:t>
            </a:r>
          </a:p>
          <a:p>
            <a:pPr algn="just"/>
            <a:endParaRPr lang="lt-LT" sz="5400" dirty="0">
              <a:latin typeface="Segoe UI" panose="020B0502040204020203" pitchFamily="34" charset="0"/>
              <a:ea typeface="Regular Semibold" charset="0"/>
              <a:cs typeface="Segoe UI" panose="020B0502040204020203" pitchFamily="34" charset="0"/>
            </a:endParaRPr>
          </a:p>
          <a:p>
            <a:pPr algn="just"/>
            <a:r>
              <a:rPr lang="lt-LT" sz="5400" dirty="0">
                <a:latin typeface="Segoe UI" panose="020B0502040204020203" pitchFamily="34" charset="0"/>
                <a:ea typeface="Regular Semibold" charset="0"/>
                <a:cs typeface="Segoe UI" panose="020B0502040204020203" pitchFamily="34" charset="0"/>
              </a:rPr>
              <a:t>Nereikia investuoti į įrangą</a:t>
            </a:r>
          </a:p>
          <a:p>
            <a:pPr algn="just"/>
            <a:endParaRPr lang="lt-LT" sz="5400" dirty="0">
              <a:latin typeface="Segoe UI" panose="020B0502040204020203" pitchFamily="34" charset="0"/>
              <a:ea typeface="Regular Semibold" charset="0"/>
              <a:cs typeface="Segoe UI" panose="020B0502040204020203" pitchFamily="34" charset="0"/>
            </a:endParaRPr>
          </a:p>
          <a:p>
            <a:pPr algn="just"/>
            <a:r>
              <a:rPr lang="lt-LT" sz="5400" dirty="0">
                <a:latin typeface="Segoe UI" panose="020B0502040204020203" pitchFamily="34" charset="0"/>
                <a:ea typeface="Regular Semibold" charset="0"/>
                <a:cs typeface="Segoe UI" panose="020B0502040204020203" pitchFamily="34" charset="0"/>
              </a:rPr>
              <a:t>Naujausių mokslo žinių panaudojimas</a:t>
            </a:r>
          </a:p>
          <a:p>
            <a:pPr algn="just"/>
            <a:endParaRPr lang="lt-LT" sz="5400" dirty="0">
              <a:latin typeface="Segoe UI" panose="020B0502040204020203" pitchFamily="34" charset="0"/>
              <a:ea typeface="Regular Semibold" charset="0"/>
              <a:cs typeface="Segoe UI" panose="020B0502040204020203" pitchFamily="34" charset="0"/>
            </a:endParaRPr>
          </a:p>
          <a:p>
            <a:pPr algn="just"/>
            <a:r>
              <a:rPr lang="lt-LT" sz="5400" dirty="0">
                <a:latin typeface="Segoe UI" panose="020B0502040204020203" pitchFamily="34" charset="0"/>
                <a:ea typeface="Regular Semibold" charset="0"/>
                <a:cs typeface="Segoe UI" panose="020B0502040204020203" pitchFamily="34" charset="0"/>
              </a:rPr>
              <a:t>Pirmas žingsnis inovacijų ir tarptautinių programų link</a:t>
            </a:r>
          </a:p>
        </p:txBody>
      </p:sp>
      <p:sp>
        <p:nvSpPr>
          <p:cNvPr id="8" name="Rectangle 1">
            <a:extLst>
              <a:ext uri="{FF2B5EF4-FFF2-40B4-BE49-F238E27FC236}">
                <a16:creationId xmlns:a16="http://schemas.microsoft.com/office/drawing/2014/main" id="{777E19C1-E036-4303-BE28-AB6E4CA3A41F}"/>
              </a:ext>
            </a:extLst>
          </p:cNvPr>
          <p:cNvSpPr>
            <a:spLocks noChangeArrowheads="1"/>
          </p:cNvSpPr>
          <p:nvPr/>
        </p:nvSpPr>
        <p:spPr bwMode="auto">
          <a:xfrm>
            <a:off x="1007706" y="128397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chemeClr val="tx1"/>
                </a:solidFill>
                <a:latin typeface="Segoe UI" panose="020B0502040204020203" pitchFamily="34" charset="0"/>
                <a:cs typeface="Segoe UI" panose="020B0502040204020203" pitchFamily="34" charset="0"/>
              </a:rPr>
              <a:t>Kodėl </a:t>
            </a:r>
            <a:r>
              <a:rPr lang="lt-LT" sz="7200" b="1" dirty="0">
                <a:solidFill>
                  <a:srgbClr val="77CBEA"/>
                </a:solidFill>
                <a:latin typeface="Segoe UI" panose="020B0502040204020203" pitchFamily="34" charset="0"/>
                <a:cs typeface="Segoe UI" panose="020B0502040204020203" pitchFamily="34" charset="0"/>
              </a:rPr>
              <a:t>Inočekiai</a:t>
            </a:r>
            <a:r>
              <a:rPr lang="lt-LT" sz="7200" b="1" dirty="0">
                <a:solidFill>
                  <a:schemeClr val="tx1"/>
                </a:solidFill>
                <a:latin typeface="Segoe UI" panose="020B0502040204020203" pitchFamily="34" charset="0"/>
                <a:cs typeface="Segoe UI" panose="020B0502040204020203" pitchFamily="34" charset="0"/>
              </a:rPr>
              <a:t>?</a:t>
            </a:r>
          </a:p>
        </p:txBody>
      </p:sp>
      <p:sp>
        <p:nvSpPr>
          <p:cNvPr id="9" name="Oval 8">
            <a:extLst>
              <a:ext uri="{FF2B5EF4-FFF2-40B4-BE49-F238E27FC236}">
                <a16:creationId xmlns:a16="http://schemas.microsoft.com/office/drawing/2014/main" id="{CAC27C6C-F3AA-4685-97A9-E2FB81FAD26A}"/>
              </a:ext>
            </a:extLst>
          </p:cNvPr>
          <p:cNvSpPr/>
          <p:nvPr/>
        </p:nvSpPr>
        <p:spPr>
          <a:xfrm>
            <a:off x="1116235" y="3838454"/>
            <a:ext cx="614684" cy="664833"/>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0" name="Picture 9">
            <a:extLst>
              <a:ext uri="{FF2B5EF4-FFF2-40B4-BE49-F238E27FC236}">
                <a16:creationId xmlns:a16="http://schemas.microsoft.com/office/drawing/2014/main" id="{F8141EF0-585F-493E-9C2B-388333713889}"/>
              </a:ext>
            </a:extLst>
          </p:cNvPr>
          <p:cNvPicPr>
            <a:picLocks noChangeAspect="1"/>
          </p:cNvPicPr>
          <p:nvPr/>
        </p:nvPicPr>
        <p:blipFill>
          <a:blip r:embed="rId4">
            <a:lum bright="20000"/>
          </a:blip>
          <a:stretch>
            <a:fillRect/>
          </a:stretch>
        </p:blipFill>
        <p:spPr>
          <a:xfrm>
            <a:off x="1223911" y="3899205"/>
            <a:ext cx="649555" cy="518184"/>
          </a:xfrm>
          <a:prstGeom prst="rect">
            <a:avLst/>
          </a:prstGeom>
        </p:spPr>
      </p:pic>
      <p:sp>
        <p:nvSpPr>
          <p:cNvPr id="11" name="Oval 10">
            <a:extLst>
              <a:ext uri="{FF2B5EF4-FFF2-40B4-BE49-F238E27FC236}">
                <a16:creationId xmlns:a16="http://schemas.microsoft.com/office/drawing/2014/main" id="{5FE261E5-3355-4DDB-BB9C-813D95C19A33}"/>
              </a:ext>
            </a:extLst>
          </p:cNvPr>
          <p:cNvSpPr/>
          <p:nvPr/>
        </p:nvSpPr>
        <p:spPr>
          <a:xfrm>
            <a:off x="1084435" y="5520743"/>
            <a:ext cx="614684" cy="664833"/>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2" name="Picture 11">
            <a:extLst>
              <a:ext uri="{FF2B5EF4-FFF2-40B4-BE49-F238E27FC236}">
                <a16:creationId xmlns:a16="http://schemas.microsoft.com/office/drawing/2014/main" id="{240F4B2A-B054-4870-80DC-732EAF2B9654}"/>
              </a:ext>
            </a:extLst>
          </p:cNvPr>
          <p:cNvPicPr>
            <a:picLocks noChangeAspect="1"/>
          </p:cNvPicPr>
          <p:nvPr/>
        </p:nvPicPr>
        <p:blipFill>
          <a:blip r:embed="rId4">
            <a:lum bright="20000"/>
          </a:blip>
          <a:stretch>
            <a:fillRect/>
          </a:stretch>
        </p:blipFill>
        <p:spPr>
          <a:xfrm>
            <a:off x="1192111" y="5581494"/>
            <a:ext cx="649555" cy="518184"/>
          </a:xfrm>
          <a:prstGeom prst="rect">
            <a:avLst/>
          </a:prstGeom>
        </p:spPr>
      </p:pic>
      <p:sp>
        <p:nvSpPr>
          <p:cNvPr id="13" name="Oval 12">
            <a:extLst>
              <a:ext uri="{FF2B5EF4-FFF2-40B4-BE49-F238E27FC236}">
                <a16:creationId xmlns:a16="http://schemas.microsoft.com/office/drawing/2014/main" id="{14D5A403-73A3-4758-A6D5-1342B2B5C95D}"/>
              </a:ext>
            </a:extLst>
          </p:cNvPr>
          <p:cNvSpPr/>
          <p:nvPr/>
        </p:nvSpPr>
        <p:spPr>
          <a:xfrm>
            <a:off x="1084435" y="7203032"/>
            <a:ext cx="614684" cy="664833"/>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4" name="Picture 13">
            <a:extLst>
              <a:ext uri="{FF2B5EF4-FFF2-40B4-BE49-F238E27FC236}">
                <a16:creationId xmlns:a16="http://schemas.microsoft.com/office/drawing/2014/main" id="{729E22E1-71DA-417F-A16F-9A2170937F89}"/>
              </a:ext>
            </a:extLst>
          </p:cNvPr>
          <p:cNvPicPr>
            <a:picLocks noChangeAspect="1"/>
          </p:cNvPicPr>
          <p:nvPr/>
        </p:nvPicPr>
        <p:blipFill>
          <a:blip r:embed="rId4">
            <a:lum bright="20000"/>
          </a:blip>
          <a:stretch>
            <a:fillRect/>
          </a:stretch>
        </p:blipFill>
        <p:spPr>
          <a:xfrm>
            <a:off x="1192111" y="7263783"/>
            <a:ext cx="649555" cy="518184"/>
          </a:xfrm>
          <a:prstGeom prst="rect">
            <a:avLst/>
          </a:prstGeom>
        </p:spPr>
      </p:pic>
      <p:sp>
        <p:nvSpPr>
          <p:cNvPr id="15" name="Oval 14">
            <a:extLst>
              <a:ext uri="{FF2B5EF4-FFF2-40B4-BE49-F238E27FC236}">
                <a16:creationId xmlns:a16="http://schemas.microsoft.com/office/drawing/2014/main" id="{A2DE4662-C427-4D83-9B7F-BBF3C93F87FD}"/>
              </a:ext>
            </a:extLst>
          </p:cNvPr>
          <p:cNvSpPr/>
          <p:nvPr/>
        </p:nvSpPr>
        <p:spPr>
          <a:xfrm>
            <a:off x="1084435" y="8824570"/>
            <a:ext cx="614684" cy="664833"/>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7" name="Picture 16">
            <a:extLst>
              <a:ext uri="{FF2B5EF4-FFF2-40B4-BE49-F238E27FC236}">
                <a16:creationId xmlns:a16="http://schemas.microsoft.com/office/drawing/2014/main" id="{D0059036-6F35-4BA6-BC35-454C55806687}"/>
              </a:ext>
            </a:extLst>
          </p:cNvPr>
          <p:cNvPicPr>
            <a:picLocks noChangeAspect="1"/>
          </p:cNvPicPr>
          <p:nvPr/>
        </p:nvPicPr>
        <p:blipFill>
          <a:blip r:embed="rId4">
            <a:lum bright="20000"/>
          </a:blip>
          <a:stretch>
            <a:fillRect/>
          </a:stretch>
        </p:blipFill>
        <p:spPr>
          <a:xfrm>
            <a:off x="1192111" y="8885321"/>
            <a:ext cx="649555" cy="518184"/>
          </a:xfrm>
          <a:prstGeom prst="rect">
            <a:avLst/>
          </a:prstGeom>
        </p:spPr>
      </p:pic>
      <p:sp>
        <p:nvSpPr>
          <p:cNvPr id="18" name="Oval 17">
            <a:extLst>
              <a:ext uri="{FF2B5EF4-FFF2-40B4-BE49-F238E27FC236}">
                <a16:creationId xmlns:a16="http://schemas.microsoft.com/office/drawing/2014/main" id="{785F0325-E91A-494D-95DF-85AB3A649AA1}"/>
              </a:ext>
            </a:extLst>
          </p:cNvPr>
          <p:cNvSpPr/>
          <p:nvPr/>
        </p:nvSpPr>
        <p:spPr>
          <a:xfrm>
            <a:off x="1084435" y="10454796"/>
            <a:ext cx="614684" cy="664833"/>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9" name="Picture 18">
            <a:extLst>
              <a:ext uri="{FF2B5EF4-FFF2-40B4-BE49-F238E27FC236}">
                <a16:creationId xmlns:a16="http://schemas.microsoft.com/office/drawing/2014/main" id="{0BFFA88F-9D91-4EC0-AE7D-F032A041FB99}"/>
              </a:ext>
            </a:extLst>
          </p:cNvPr>
          <p:cNvPicPr>
            <a:picLocks noChangeAspect="1"/>
          </p:cNvPicPr>
          <p:nvPr/>
        </p:nvPicPr>
        <p:blipFill>
          <a:blip r:embed="rId4">
            <a:lum bright="20000"/>
          </a:blip>
          <a:stretch>
            <a:fillRect/>
          </a:stretch>
        </p:blipFill>
        <p:spPr>
          <a:xfrm>
            <a:off x="1192111" y="10515547"/>
            <a:ext cx="649555" cy="518184"/>
          </a:xfrm>
          <a:prstGeom prst="rect">
            <a:avLst/>
          </a:prstGeom>
        </p:spPr>
      </p:pic>
      <p:pic>
        <p:nvPicPr>
          <p:cNvPr id="20" name="Picture 19">
            <a:extLst>
              <a:ext uri="{FF2B5EF4-FFF2-40B4-BE49-F238E27FC236}">
                <a16:creationId xmlns:a16="http://schemas.microsoft.com/office/drawing/2014/main" id="{6AB3D233-E297-4497-BFAA-9FF19EC3722C}"/>
              </a:ext>
            </a:extLst>
          </p:cNvPr>
          <p:cNvPicPr>
            <a:picLocks noChangeAspect="1"/>
          </p:cNvPicPr>
          <p:nvPr/>
        </p:nvPicPr>
        <p:blipFill>
          <a:blip r:embed="rId5">
            <a:alphaModFix amt="67000"/>
          </a:blip>
          <a:stretch>
            <a:fillRect/>
          </a:stretch>
        </p:blipFill>
        <p:spPr>
          <a:xfrm>
            <a:off x="21837952" y="12638811"/>
            <a:ext cx="2060432" cy="709488"/>
          </a:xfrm>
          <a:prstGeom prst="rect">
            <a:avLst/>
          </a:prstGeom>
        </p:spPr>
      </p:pic>
    </p:spTree>
    <p:extLst>
      <p:ext uri="{BB962C8B-B14F-4D97-AF65-F5344CB8AC3E}">
        <p14:creationId xmlns:p14="http://schemas.microsoft.com/office/powerpoint/2010/main" val="370530759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sp>
        <p:nvSpPr>
          <p:cNvPr id="8" name="Rectangle 1">
            <a:extLst>
              <a:ext uri="{FF2B5EF4-FFF2-40B4-BE49-F238E27FC236}">
                <a16:creationId xmlns:a16="http://schemas.microsoft.com/office/drawing/2014/main" id="{777E19C1-E036-4303-BE28-AB6E4CA3A41F}"/>
              </a:ext>
            </a:extLst>
          </p:cNvPr>
          <p:cNvSpPr>
            <a:spLocks noChangeArrowheads="1"/>
          </p:cNvSpPr>
          <p:nvPr/>
        </p:nvSpPr>
        <p:spPr bwMode="auto">
          <a:xfrm>
            <a:off x="779106" y="782225"/>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err="1">
                <a:solidFill>
                  <a:srgbClr val="77CBEA"/>
                </a:solidFill>
                <a:latin typeface="Segoe UI" panose="020B0502040204020203" pitchFamily="34" charset="0"/>
                <a:cs typeface="Segoe UI" panose="020B0502040204020203" pitchFamily="34" charset="0"/>
              </a:rPr>
              <a:t>Inočekiai</a:t>
            </a:r>
            <a:r>
              <a:rPr lang="lt-LT" sz="7200" b="1" dirty="0">
                <a:solidFill>
                  <a:srgbClr val="77CBEA"/>
                </a:solidFill>
                <a:latin typeface="Segoe UI" panose="020B0502040204020203" pitchFamily="34" charset="0"/>
                <a:cs typeface="Segoe UI" panose="020B0502040204020203" pitchFamily="34" charset="0"/>
              </a:rPr>
              <a:t>.</a:t>
            </a:r>
            <a:r>
              <a:rPr lang="lt-LT" sz="7200" b="1" dirty="0">
                <a:solidFill>
                  <a:schemeClr val="tx1"/>
                </a:solidFill>
                <a:latin typeface="Segoe UI" panose="020B0502040204020203" pitchFamily="34" charset="0"/>
                <a:cs typeface="Segoe UI" panose="020B0502040204020203" pitchFamily="34" charset="0"/>
              </a:rPr>
              <a:t> Statistika </a:t>
            </a:r>
            <a:r>
              <a:rPr lang="lt-LT" sz="4000" b="1" dirty="0">
                <a:solidFill>
                  <a:srgbClr val="FF0000"/>
                </a:solidFill>
                <a:latin typeface="Segoe UI" panose="020B0502040204020203" pitchFamily="34" charset="0"/>
                <a:cs typeface="Segoe UI" panose="020B0502040204020203" pitchFamily="34" charset="0"/>
              </a:rPr>
              <a:t>(Inovaciniai čekiai </a:t>
            </a:r>
            <a:r>
              <a:rPr lang="en-US" sz="4000" b="1" dirty="0">
                <a:solidFill>
                  <a:srgbClr val="FF0000"/>
                </a:solidFill>
                <a:latin typeface="Segoe UI" panose="020B0502040204020203" pitchFamily="34" charset="0"/>
                <a:cs typeface="Segoe UI" panose="020B0502040204020203" pitchFamily="34" charset="0"/>
              </a:rPr>
              <a:t>+ </a:t>
            </a:r>
            <a:r>
              <a:rPr lang="en-US" sz="4000" b="1" dirty="0" err="1">
                <a:solidFill>
                  <a:srgbClr val="FF0000"/>
                </a:solidFill>
                <a:latin typeface="Segoe UI" panose="020B0502040204020203" pitchFamily="34" charset="0"/>
                <a:cs typeface="Segoe UI" panose="020B0502040204020203" pitchFamily="34" charset="0"/>
              </a:rPr>
              <a:t>Ino</a:t>
            </a:r>
            <a:r>
              <a:rPr lang="lt-LT" sz="4000" b="1" dirty="0">
                <a:solidFill>
                  <a:srgbClr val="FF0000"/>
                </a:solidFill>
                <a:latin typeface="Segoe UI" panose="020B0502040204020203" pitchFamily="34" charset="0"/>
                <a:cs typeface="Segoe UI" panose="020B0502040204020203" pitchFamily="34" charset="0"/>
              </a:rPr>
              <a:t>čekiai) </a:t>
            </a:r>
          </a:p>
        </p:txBody>
      </p:sp>
      <p:pic>
        <p:nvPicPr>
          <p:cNvPr id="20" name="Picture 19">
            <a:extLst>
              <a:ext uri="{FF2B5EF4-FFF2-40B4-BE49-F238E27FC236}">
                <a16:creationId xmlns:a16="http://schemas.microsoft.com/office/drawing/2014/main" id="{6AB3D233-E297-4497-BFAA-9FF19EC3722C}"/>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pic>
        <p:nvPicPr>
          <p:cNvPr id="2" name="Picture 1">
            <a:extLst>
              <a:ext uri="{FF2B5EF4-FFF2-40B4-BE49-F238E27FC236}">
                <a16:creationId xmlns:a16="http://schemas.microsoft.com/office/drawing/2014/main" id="{1EE75BA3-1C89-4A55-AD45-7E28E0762A5F}"/>
              </a:ext>
            </a:extLst>
          </p:cNvPr>
          <p:cNvPicPr>
            <a:picLocks noChangeAspect="1"/>
          </p:cNvPicPr>
          <p:nvPr/>
        </p:nvPicPr>
        <p:blipFill>
          <a:blip r:embed="rId5"/>
          <a:stretch>
            <a:fillRect/>
          </a:stretch>
        </p:blipFill>
        <p:spPr>
          <a:xfrm>
            <a:off x="5515208" y="2965345"/>
            <a:ext cx="11946319" cy="4557031"/>
          </a:xfrm>
          <a:prstGeom prst="rect">
            <a:avLst/>
          </a:prstGeom>
        </p:spPr>
      </p:pic>
      <p:sp>
        <p:nvSpPr>
          <p:cNvPr id="6" name="TextBox 5">
            <a:extLst>
              <a:ext uri="{FF2B5EF4-FFF2-40B4-BE49-F238E27FC236}">
                <a16:creationId xmlns:a16="http://schemas.microsoft.com/office/drawing/2014/main" id="{AB54B3DD-0F2D-48E3-867A-36FA4CC744DF}"/>
              </a:ext>
            </a:extLst>
          </p:cNvPr>
          <p:cNvSpPr txBox="1"/>
          <p:nvPr/>
        </p:nvSpPr>
        <p:spPr>
          <a:xfrm>
            <a:off x="3710354" y="12499779"/>
            <a:ext cx="12432323" cy="91371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7" name="Picture 6">
            <a:extLst>
              <a:ext uri="{FF2B5EF4-FFF2-40B4-BE49-F238E27FC236}">
                <a16:creationId xmlns:a16="http://schemas.microsoft.com/office/drawing/2014/main" id="{41E5A31A-A7CC-4F22-999B-2E12565252EB}"/>
              </a:ext>
            </a:extLst>
          </p:cNvPr>
          <p:cNvPicPr>
            <a:picLocks noChangeAspect="1"/>
          </p:cNvPicPr>
          <p:nvPr/>
        </p:nvPicPr>
        <p:blipFill>
          <a:blip r:embed="rId6"/>
          <a:stretch>
            <a:fillRect/>
          </a:stretch>
        </p:blipFill>
        <p:spPr>
          <a:xfrm>
            <a:off x="5515209" y="7920131"/>
            <a:ext cx="11872828" cy="4804784"/>
          </a:xfrm>
          <a:prstGeom prst="rect">
            <a:avLst/>
          </a:prstGeom>
        </p:spPr>
      </p:pic>
    </p:spTree>
    <p:extLst>
      <p:ext uri="{BB962C8B-B14F-4D97-AF65-F5344CB8AC3E}">
        <p14:creationId xmlns:p14="http://schemas.microsoft.com/office/powerpoint/2010/main" val="16962275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sp>
        <p:nvSpPr>
          <p:cNvPr id="13" name="Rectangle 1">
            <a:extLst>
              <a:ext uri="{FF2B5EF4-FFF2-40B4-BE49-F238E27FC236}">
                <a16:creationId xmlns:a16="http://schemas.microsoft.com/office/drawing/2014/main" id="{B696CE66-6FE9-4071-854B-DBCBD372B974}"/>
              </a:ext>
            </a:extLst>
          </p:cNvPr>
          <p:cNvSpPr>
            <a:spLocks noChangeArrowheads="1"/>
          </p:cNvSpPr>
          <p:nvPr/>
        </p:nvSpPr>
        <p:spPr bwMode="auto">
          <a:xfrm>
            <a:off x="900370" y="2653586"/>
            <a:ext cx="21967798" cy="12733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marL="895350" indent="-887413" algn="just" defTabSz="800100">
              <a:spcAft>
                <a:spcPts val="2400"/>
              </a:spcAft>
              <a:buSzPct val="85000"/>
              <a:buFont typeface="Wingdings" panose="05000000000000000000" pitchFamily="2" charset="2"/>
              <a:buChar char="v"/>
              <a:defRPr/>
            </a:pPr>
            <a:r>
              <a:rPr lang="lt-LT" altLang="lt-LT" sz="4800" dirty="0">
                <a:solidFill>
                  <a:srgbClr val="6BB8D8"/>
                </a:solidFill>
                <a:latin typeface="Segoe UI" panose="020B0502040204020203" pitchFamily="34" charset="0"/>
                <a:cs typeface="Segoe UI" panose="020B0502040204020203" pitchFamily="34" charset="0"/>
              </a:rPr>
              <a:t>Modernus </a:t>
            </a:r>
            <a:r>
              <a:rPr lang="lt-LT" altLang="lt-LT" sz="4800" dirty="0">
                <a:solidFill>
                  <a:schemeClr val="tx1"/>
                </a:solidFill>
                <a:latin typeface="Segoe UI" panose="020B0502040204020203" pitchFamily="34" charset="0"/>
                <a:cs typeface="Segoe UI" panose="020B0502040204020203" pitchFamily="34" charset="0"/>
              </a:rPr>
              <a:t>trifazių motorų </a:t>
            </a:r>
            <a:r>
              <a:rPr lang="lt-LT" altLang="lt-LT" sz="4800" dirty="0">
                <a:solidFill>
                  <a:srgbClr val="6BB8D8"/>
                </a:solidFill>
                <a:latin typeface="Segoe UI" panose="020B0502040204020203" pitchFamily="34" charset="0"/>
                <a:cs typeface="Segoe UI" panose="020B0502040204020203" pitchFamily="34" charset="0"/>
              </a:rPr>
              <a:t>valdiklis lengvoms </a:t>
            </a:r>
            <a:r>
              <a:rPr lang="lt-LT" altLang="lt-LT" sz="4800" dirty="0" err="1">
                <a:solidFill>
                  <a:srgbClr val="6BB8D8"/>
                </a:solidFill>
                <a:latin typeface="Segoe UI" panose="020B0502040204020203" pitchFamily="34" charset="0"/>
                <a:cs typeface="Segoe UI" panose="020B0502040204020203" pitchFamily="34" charset="0"/>
              </a:rPr>
              <a:t>el.transporto</a:t>
            </a:r>
            <a:r>
              <a:rPr lang="lt-LT" altLang="lt-LT" sz="4800" dirty="0">
                <a:solidFill>
                  <a:srgbClr val="6BB8D8"/>
                </a:solidFill>
                <a:latin typeface="Segoe UI" panose="020B0502040204020203" pitchFamily="34" charset="0"/>
                <a:cs typeface="Segoe UI" panose="020B0502040204020203" pitchFamily="34" charset="0"/>
              </a:rPr>
              <a:t> priemonėms</a:t>
            </a:r>
          </a:p>
          <a:p>
            <a:pPr marL="895350" indent="-887413" algn="just" defTabSz="800100">
              <a:spcAft>
                <a:spcPts val="2400"/>
              </a:spcAft>
              <a:buSzPct val="85000"/>
              <a:buFont typeface="Wingdings" panose="05000000000000000000" pitchFamily="2" charset="2"/>
              <a:buChar char="v"/>
              <a:defRPr/>
            </a:pPr>
            <a:r>
              <a:rPr lang="lt-LT" dirty="0" err="1"/>
              <a:t>Aerodistancinių-spektrometrinių</a:t>
            </a:r>
            <a:r>
              <a:rPr lang="lt-LT" dirty="0"/>
              <a:t> metodų </a:t>
            </a:r>
            <a:r>
              <a:rPr lang="lt-LT" dirty="0">
                <a:solidFill>
                  <a:srgbClr val="77CBEA"/>
                </a:solidFill>
              </a:rPr>
              <a:t>taikymas cheminių elementų nustatymui avižų pasėliuose.</a:t>
            </a:r>
            <a:r>
              <a:rPr lang="lt-LT" sz="4800" dirty="0">
                <a:solidFill>
                  <a:srgbClr val="77CBEA"/>
                </a:solidFill>
              </a:rPr>
              <a:t> </a:t>
            </a:r>
          </a:p>
          <a:p>
            <a:pPr marL="895350" indent="-887413" algn="just" defTabSz="800100">
              <a:spcAft>
                <a:spcPts val="2400"/>
              </a:spcAft>
              <a:buSzPct val="85000"/>
              <a:buFont typeface="Wingdings" panose="05000000000000000000" pitchFamily="2" charset="2"/>
              <a:buChar char="v"/>
              <a:defRPr/>
            </a:pPr>
            <a:r>
              <a:rPr lang="lt-LT" altLang="lt-LT" sz="4800" dirty="0">
                <a:solidFill>
                  <a:srgbClr val="77CBEA"/>
                </a:solidFill>
                <a:latin typeface="Segoe UI" panose="020B0502040204020203" pitchFamily="34" charset="0"/>
                <a:cs typeface="Segoe UI" panose="020B0502040204020203" pitchFamily="34" charset="0"/>
              </a:rPr>
              <a:t>Miškų būklės vertinimo </a:t>
            </a:r>
            <a:r>
              <a:rPr lang="lt-LT" altLang="lt-LT" sz="4800" dirty="0">
                <a:solidFill>
                  <a:schemeClr val="tx1"/>
                </a:solidFill>
                <a:latin typeface="Segoe UI" panose="020B0502040204020203" pitchFamily="34" charset="0"/>
                <a:cs typeface="Segoe UI" panose="020B0502040204020203" pitchFamily="34" charset="0"/>
              </a:rPr>
              <a:t>bepiločių orlaivių pagalba tyrimas</a:t>
            </a:r>
          </a:p>
          <a:p>
            <a:pPr marL="895350" indent="-887413" algn="just" defTabSz="800100">
              <a:spcAft>
                <a:spcPts val="2400"/>
              </a:spcAft>
              <a:buSzPct val="85000"/>
              <a:buFont typeface="Wingdings" panose="05000000000000000000" pitchFamily="2" charset="2"/>
              <a:buChar char="v"/>
              <a:defRPr/>
            </a:pPr>
            <a:r>
              <a:rPr lang="lt-LT" dirty="0"/>
              <a:t>Naujo tipo medinių langų konstrukcijų  </a:t>
            </a:r>
            <a:r>
              <a:rPr lang="lt-LT" dirty="0">
                <a:solidFill>
                  <a:srgbClr val="6BB8D8"/>
                </a:solidFill>
              </a:rPr>
              <a:t>šiluminių, oro garso ir sandarumo </a:t>
            </a:r>
            <a:r>
              <a:rPr lang="lt-LT" dirty="0" err="1">
                <a:solidFill>
                  <a:srgbClr val="6BB8D8"/>
                </a:solidFill>
              </a:rPr>
              <a:t>sąvybių</a:t>
            </a:r>
            <a:r>
              <a:rPr lang="lt-LT" dirty="0">
                <a:solidFill>
                  <a:srgbClr val="6BB8D8"/>
                </a:solidFill>
              </a:rPr>
              <a:t> techninių galimybių studija</a:t>
            </a:r>
            <a:r>
              <a:rPr lang="lt-LT" sz="4800" dirty="0">
                <a:solidFill>
                  <a:srgbClr val="6BB8D8"/>
                </a:solidFill>
              </a:rPr>
              <a:t> </a:t>
            </a:r>
          </a:p>
          <a:p>
            <a:pPr marL="895350" indent="-887413" algn="just" defTabSz="800100">
              <a:spcAft>
                <a:spcPts val="2400"/>
              </a:spcAft>
              <a:buSzPct val="85000"/>
              <a:buFont typeface="Wingdings" panose="05000000000000000000" pitchFamily="2" charset="2"/>
              <a:buChar char="v"/>
              <a:defRPr/>
            </a:pPr>
            <a:r>
              <a:rPr lang="lt-LT" dirty="0">
                <a:solidFill>
                  <a:srgbClr val="6BB8D8"/>
                </a:solidFill>
              </a:rPr>
              <a:t>Avižų </a:t>
            </a:r>
            <a:r>
              <a:rPr lang="lt-LT" dirty="0" err="1">
                <a:solidFill>
                  <a:srgbClr val="6BB8D8"/>
                </a:solidFill>
              </a:rPr>
              <a:t>dryžlige</a:t>
            </a:r>
            <a:r>
              <a:rPr lang="lt-LT" dirty="0">
                <a:solidFill>
                  <a:srgbClr val="6BB8D8"/>
                </a:solidFill>
              </a:rPr>
              <a:t> užkrėstų </a:t>
            </a:r>
            <a:r>
              <a:rPr lang="lt-LT" dirty="0"/>
              <a:t>augalų spektrinių savybių tyrimas</a:t>
            </a:r>
            <a:r>
              <a:rPr lang="lt-LT" sz="4800" dirty="0"/>
              <a:t> </a:t>
            </a:r>
          </a:p>
          <a:p>
            <a:pPr marL="895350" indent="-887413" algn="just" defTabSz="800100">
              <a:spcAft>
                <a:spcPts val="2400"/>
              </a:spcAft>
              <a:buSzPct val="85000"/>
              <a:buFont typeface="Wingdings" panose="05000000000000000000" pitchFamily="2" charset="2"/>
              <a:buChar char="v"/>
              <a:defRPr/>
            </a:pPr>
            <a:r>
              <a:rPr lang="lt-LT" dirty="0"/>
              <a:t>Inovatyvių akustinių plokščių </a:t>
            </a:r>
            <a:r>
              <a:rPr lang="lt-LT" dirty="0">
                <a:solidFill>
                  <a:srgbClr val="6BB8D8"/>
                </a:solidFill>
              </a:rPr>
              <a:t>ir konstrukcijų iš gumos atliekų kūrimas</a:t>
            </a:r>
            <a:r>
              <a:rPr lang="lt-LT" sz="4800" dirty="0">
                <a:solidFill>
                  <a:srgbClr val="6BB8D8"/>
                </a:solidFill>
              </a:rPr>
              <a:t> </a:t>
            </a:r>
          </a:p>
          <a:p>
            <a:pPr marL="895350" indent="-887413" algn="just" defTabSz="800100">
              <a:spcAft>
                <a:spcPts val="2400"/>
              </a:spcAft>
              <a:buSzPct val="85000"/>
              <a:buFont typeface="Wingdings" panose="05000000000000000000" pitchFamily="2" charset="2"/>
              <a:buChar char="v"/>
              <a:defRPr/>
            </a:pPr>
            <a:r>
              <a:rPr lang="lt-LT" dirty="0">
                <a:solidFill>
                  <a:srgbClr val="6BB8D8"/>
                </a:solidFill>
              </a:rPr>
              <a:t>„Absorbcinių šilumos siurblių taikymas biokuro katilinėse“ </a:t>
            </a:r>
            <a:r>
              <a:rPr lang="lt-LT" dirty="0"/>
              <a:t>BIOSORB</a:t>
            </a:r>
            <a:r>
              <a:rPr lang="lt-LT" sz="4800" dirty="0"/>
              <a:t> </a:t>
            </a:r>
          </a:p>
          <a:p>
            <a:pPr marL="895350" indent="-887413" algn="just" defTabSz="800100">
              <a:spcAft>
                <a:spcPts val="2400"/>
              </a:spcAft>
              <a:buSzPct val="85000"/>
              <a:buFont typeface="Wingdings" panose="05000000000000000000" pitchFamily="2" charset="2"/>
              <a:buChar char="v"/>
              <a:defRPr/>
            </a:pPr>
            <a:r>
              <a:rPr lang="lt-LT" dirty="0"/>
              <a:t>Unikalios metodikos, skirtos identifikuoti apatinio žandikaulio pokyčius </a:t>
            </a:r>
            <a:r>
              <a:rPr lang="lt-LT" dirty="0">
                <a:solidFill>
                  <a:srgbClr val="6BB8D8"/>
                </a:solidFill>
              </a:rPr>
              <a:t>po žandikaulių operacijos, sukūrimas</a:t>
            </a:r>
            <a:r>
              <a:rPr lang="lt-LT" sz="4800" dirty="0">
                <a:solidFill>
                  <a:srgbClr val="6BB8D8"/>
                </a:solidFill>
              </a:rPr>
              <a:t> </a:t>
            </a:r>
          </a:p>
          <a:p>
            <a:pPr marL="895350" indent="-887413" algn="just" defTabSz="800100">
              <a:spcAft>
                <a:spcPts val="2400"/>
              </a:spcAft>
              <a:buSzPct val="85000"/>
              <a:buFont typeface="Wingdings" panose="05000000000000000000" pitchFamily="2" charset="2"/>
              <a:buChar char="v"/>
              <a:defRPr/>
            </a:pPr>
            <a:endParaRPr lang="lt-LT" altLang="lt-LT" sz="4800" dirty="0">
              <a:solidFill>
                <a:srgbClr val="6BB8D8"/>
              </a:solidFill>
              <a:latin typeface="Segoe UI" panose="020B0502040204020203" pitchFamily="34" charset="0"/>
              <a:cs typeface="Segoe UI" panose="020B0502040204020203" pitchFamily="34" charset="0"/>
            </a:endParaRPr>
          </a:p>
          <a:p>
            <a:pPr marL="895350" indent="-887413" algn="just" defTabSz="800100">
              <a:spcAft>
                <a:spcPts val="2400"/>
              </a:spcAft>
              <a:buSzPct val="85000"/>
              <a:buFont typeface="Wingdings" panose="05000000000000000000" pitchFamily="2" charset="2"/>
              <a:buChar char="v"/>
              <a:defRPr/>
            </a:pPr>
            <a:endParaRPr lang="lt-LT" altLang="lt-LT" sz="4800" dirty="0">
              <a:solidFill>
                <a:schemeClr val="tx1"/>
              </a:solidFill>
              <a:latin typeface="Segoe UI" panose="020B0502040204020203" pitchFamily="34" charset="0"/>
              <a:cs typeface="Segoe UI" panose="020B0502040204020203" pitchFamily="34" charset="0"/>
            </a:endParaRPr>
          </a:p>
        </p:txBody>
      </p:sp>
      <p:pic>
        <p:nvPicPr>
          <p:cNvPr id="22" name="Picture 21">
            <a:extLst>
              <a:ext uri="{FF2B5EF4-FFF2-40B4-BE49-F238E27FC236}">
                <a16:creationId xmlns:a16="http://schemas.microsoft.com/office/drawing/2014/main" id="{1E162D52-2D9B-49C6-AEAF-4A5E74DE4FB8}"/>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34" name="Rectangle 1">
            <a:extLst>
              <a:ext uri="{FF2B5EF4-FFF2-40B4-BE49-F238E27FC236}">
                <a16:creationId xmlns:a16="http://schemas.microsoft.com/office/drawing/2014/main" id="{E6BD7307-B89D-46C0-8BF9-E64C35331A08}"/>
              </a:ext>
            </a:extLst>
          </p:cNvPr>
          <p:cNvSpPr>
            <a:spLocks noChangeArrowheads="1"/>
          </p:cNvSpPr>
          <p:nvPr/>
        </p:nvSpPr>
        <p:spPr bwMode="auto">
          <a:xfrm>
            <a:off x="1007706" y="997996"/>
            <a:ext cx="21967798"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err="1">
                <a:solidFill>
                  <a:srgbClr val="77CBEA"/>
                </a:solidFill>
                <a:latin typeface="Segoe UI" panose="020B0502040204020203" pitchFamily="34" charset="0"/>
                <a:cs typeface="Segoe UI" panose="020B0502040204020203" pitchFamily="34" charset="0"/>
              </a:rPr>
              <a:t>Inočekiai</a:t>
            </a:r>
            <a:r>
              <a:rPr lang="lt-LT" sz="7200" b="1" dirty="0">
                <a:solidFill>
                  <a:srgbClr val="77CBEA"/>
                </a:solidFill>
                <a:latin typeface="Segoe UI" panose="020B0502040204020203" pitchFamily="34" charset="0"/>
                <a:cs typeface="Segoe UI" panose="020B0502040204020203" pitchFamily="34" charset="0"/>
              </a:rPr>
              <a:t>. </a:t>
            </a:r>
            <a:r>
              <a:rPr lang="lt-LT" sz="7200" b="1" dirty="0">
                <a:solidFill>
                  <a:schemeClr val="tx1"/>
                </a:solidFill>
                <a:latin typeface="Segoe UI" panose="020B0502040204020203" pitchFamily="34" charset="0"/>
                <a:cs typeface="Segoe UI" panose="020B0502040204020203" pitchFamily="34" charset="0"/>
              </a:rPr>
              <a:t>Esamų projektų SPEKTRAS</a:t>
            </a:r>
            <a:endParaRPr lang="lt-LT" sz="7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912860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50431" y="-289645"/>
            <a:ext cx="24386954" cy="14295289"/>
          </a:xfrm>
          <a:prstGeom prst="rect">
            <a:avLst/>
          </a:prstGeom>
        </p:spPr>
      </p:pic>
      <p:pic>
        <p:nvPicPr>
          <p:cNvPr id="16" name="Picture 15">
            <a:extLst>
              <a:ext uri="{FF2B5EF4-FFF2-40B4-BE49-F238E27FC236}">
                <a16:creationId xmlns:a16="http://schemas.microsoft.com/office/drawing/2014/main" id="{8EA679DE-D602-4720-A72D-DC584F9EAFA3}"/>
              </a:ext>
            </a:extLst>
          </p:cNvPr>
          <p:cNvPicPr>
            <a:picLocks noChangeAspect="1"/>
          </p:cNvPicPr>
          <p:nvPr/>
        </p:nvPicPr>
        <p:blipFill>
          <a:blip r:embed="rId4">
            <a:alphaModFix amt="67000"/>
          </a:blip>
          <a:stretch>
            <a:fillRect/>
          </a:stretch>
        </p:blipFill>
        <p:spPr>
          <a:xfrm>
            <a:off x="21747247" y="12804910"/>
            <a:ext cx="2060432" cy="709488"/>
          </a:xfrm>
          <a:prstGeom prst="rect">
            <a:avLst/>
          </a:prstGeom>
        </p:spPr>
      </p:pic>
      <p:pic>
        <p:nvPicPr>
          <p:cNvPr id="7" name="Picture 6">
            <a:extLst>
              <a:ext uri="{FF2B5EF4-FFF2-40B4-BE49-F238E27FC236}">
                <a16:creationId xmlns:a16="http://schemas.microsoft.com/office/drawing/2014/main" id="{4D7FC051-8F3F-48AF-9439-1B0AE0CFEB5F}"/>
              </a:ext>
            </a:extLst>
          </p:cNvPr>
          <p:cNvPicPr>
            <a:picLocks noChangeAspect="1"/>
          </p:cNvPicPr>
          <p:nvPr/>
        </p:nvPicPr>
        <p:blipFill>
          <a:blip r:embed="rId5">
            <a:lum bright="70000" contrast="-70000"/>
            <a:alphaModFix/>
            <a:extLst>
              <a:ext uri="{BEBA8EAE-BF5A-486C-A8C5-ECC9F3942E4B}">
                <a14:imgProps xmlns:a14="http://schemas.microsoft.com/office/drawing/2010/main">
                  <a14:imgLayer r:embed="rId6">
                    <a14:imgEffect>
                      <a14:sharpenSoften amount="-3000"/>
                    </a14:imgEffect>
                  </a14:imgLayer>
                </a14:imgProps>
              </a:ext>
            </a:extLst>
          </a:blip>
          <a:stretch>
            <a:fillRect/>
          </a:stretch>
        </p:blipFill>
        <p:spPr>
          <a:xfrm>
            <a:off x="13466351" y="8865048"/>
            <a:ext cx="2871465" cy="2871465"/>
          </a:xfrm>
          <a:prstGeom prst="rect">
            <a:avLst/>
          </a:prstGeom>
        </p:spPr>
      </p:pic>
      <p:pic>
        <p:nvPicPr>
          <p:cNvPr id="11" name="Picture 10">
            <a:extLst>
              <a:ext uri="{FF2B5EF4-FFF2-40B4-BE49-F238E27FC236}">
                <a16:creationId xmlns:a16="http://schemas.microsoft.com/office/drawing/2014/main" id="{01C6C197-487D-4A05-AB1A-2A375515F182}"/>
              </a:ext>
            </a:extLst>
          </p:cNvPr>
          <p:cNvPicPr>
            <a:picLocks noChangeAspect="1"/>
          </p:cNvPicPr>
          <p:nvPr/>
        </p:nvPicPr>
        <p:blipFill>
          <a:blip r:embed="rId7">
            <a:lum bright="70000" contrast="-70000"/>
          </a:blip>
          <a:stretch>
            <a:fillRect/>
          </a:stretch>
        </p:blipFill>
        <p:spPr>
          <a:xfrm>
            <a:off x="16635860" y="8464677"/>
            <a:ext cx="3505504" cy="3505504"/>
          </a:xfrm>
          <a:prstGeom prst="rect">
            <a:avLst/>
          </a:prstGeom>
        </p:spPr>
      </p:pic>
      <p:cxnSp>
        <p:nvCxnSpPr>
          <p:cNvPr id="40" name="Straight Connector 39">
            <a:extLst>
              <a:ext uri="{FF2B5EF4-FFF2-40B4-BE49-F238E27FC236}">
                <a16:creationId xmlns:a16="http://schemas.microsoft.com/office/drawing/2014/main" id="{EC3D4E7E-3336-4071-B58F-1D5717CD5EB5}"/>
              </a:ext>
            </a:extLst>
          </p:cNvPr>
          <p:cNvCxnSpPr/>
          <p:nvPr/>
        </p:nvCxnSpPr>
        <p:spPr>
          <a:xfrm>
            <a:off x="3821295" y="1471366"/>
            <a:ext cx="16560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44E6E12-4CA6-46A5-AF2E-E726000078A2}"/>
              </a:ext>
            </a:extLst>
          </p:cNvPr>
          <p:cNvSpPr txBox="1"/>
          <p:nvPr/>
        </p:nvSpPr>
        <p:spPr>
          <a:xfrm>
            <a:off x="3048000" y="482506"/>
            <a:ext cx="18288000" cy="988860"/>
          </a:xfrm>
          <a:prstGeom prst="rect">
            <a:avLst/>
          </a:prstGeom>
          <a:noFill/>
        </p:spPr>
        <p:txBody>
          <a:bodyPr wrap="square" rtlCol="0">
            <a:spAutoFit/>
          </a:bodyPr>
          <a:lstStyle/>
          <a:p>
            <a:pPr defTabSz="1762980"/>
            <a:r>
              <a:rPr lang="lt-LT" sz="5826" dirty="0">
                <a:solidFill>
                  <a:prstClr val="white"/>
                </a:solidFill>
              </a:rPr>
              <a:t>Pagrindinės MITA veiklos</a:t>
            </a:r>
          </a:p>
        </p:txBody>
      </p:sp>
      <p:sp>
        <p:nvSpPr>
          <p:cNvPr id="44" name="Title 1">
            <a:extLst>
              <a:ext uri="{FF2B5EF4-FFF2-40B4-BE49-F238E27FC236}">
                <a16:creationId xmlns:a16="http://schemas.microsoft.com/office/drawing/2014/main" id="{40507904-7392-42F7-9891-07D5A624346F}"/>
              </a:ext>
            </a:extLst>
          </p:cNvPr>
          <p:cNvSpPr txBox="1">
            <a:spLocks/>
          </p:cNvSpPr>
          <p:nvPr/>
        </p:nvSpPr>
        <p:spPr>
          <a:xfrm>
            <a:off x="1893947" y="1392394"/>
            <a:ext cx="21188338" cy="2060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664574"/>
            <a:endParaRPr lang="lt-LT" sz="8010" dirty="0">
              <a:solidFill>
                <a:srgbClr val="613565"/>
              </a:solidFill>
              <a:latin typeface="Calibri"/>
            </a:endParaRPr>
          </a:p>
        </p:txBody>
      </p:sp>
      <p:sp>
        <p:nvSpPr>
          <p:cNvPr id="45" name="Rectangle 4">
            <a:extLst>
              <a:ext uri="{FF2B5EF4-FFF2-40B4-BE49-F238E27FC236}">
                <a16:creationId xmlns:a16="http://schemas.microsoft.com/office/drawing/2014/main" id="{1F9A9795-D97E-43F2-931E-F87070A05E26}"/>
              </a:ext>
            </a:extLst>
          </p:cNvPr>
          <p:cNvSpPr/>
          <p:nvPr/>
        </p:nvSpPr>
        <p:spPr>
          <a:xfrm>
            <a:off x="3821295" y="6639622"/>
            <a:ext cx="3626962" cy="2060598"/>
          </a:xfrm>
          <a:prstGeom prst="rect">
            <a:avLst/>
          </a:prstGeom>
          <a:solidFill>
            <a:srgbClr val="6AC1E6"/>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62980"/>
            <a:r>
              <a:rPr lang="en-US" sz="3458" dirty="0" err="1">
                <a:solidFill>
                  <a:prstClr val="white"/>
                </a:solidFill>
                <a:latin typeface="Calibri"/>
                <a:cs typeface="Arial" panose="020B0604020202020204" pitchFamily="34" charset="0"/>
              </a:rPr>
              <a:t>Tarptautinio</a:t>
            </a:r>
            <a:r>
              <a:rPr lang="en-US" sz="3458" dirty="0">
                <a:solidFill>
                  <a:prstClr val="white"/>
                </a:solidFill>
                <a:latin typeface="Calibri"/>
                <a:cs typeface="Arial" panose="020B0604020202020204" pitchFamily="34" charset="0"/>
              </a:rPr>
              <a:t> </a:t>
            </a:r>
            <a:r>
              <a:rPr lang="en-US" sz="3458" dirty="0" err="1">
                <a:solidFill>
                  <a:prstClr val="white"/>
                </a:solidFill>
                <a:latin typeface="Calibri"/>
                <a:cs typeface="Arial" panose="020B0604020202020204" pitchFamily="34" charset="0"/>
              </a:rPr>
              <a:t>bendradarbiavimo</a:t>
            </a:r>
            <a:endParaRPr lang="en-US" sz="3458" dirty="0">
              <a:solidFill>
                <a:prstClr val="white"/>
              </a:solidFill>
              <a:latin typeface="Calibri"/>
              <a:cs typeface="Arial" panose="020B0604020202020204" pitchFamily="34" charset="0"/>
            </a:endParaRPr>
          </a:p>
          <a:p>
            <a:pPr defTabSz="1762980"/>
            <a:r>
              <a:rPr lang="en-US" sz="3458" dirty="0" err="1">
                <a:solidFill>
                  <a:prstClr val="white"/>
                </a:solidFill>
                <a:latin typeface="Calibri"/>
                <a:cs typeface="Arial" panose="020B0604020202020204" pitchFamily="34" charset="0"/>
              </a:rPr>
              <a:t>skatinimas</a:t>
            </a:r>
            <a:endParaRPr lang="lt-LT" sz="3458" dirty="0">
              <a:solidFill>
                <a:prstClr val="white"/>
              </a:solidFill>
              <a:latin typeface="Calibri"/>
              <a:cs typeface="Arial" panose="020B0604020202020204" pitchFamily="34" charset="0"/>
            </a:endParaRPr>
          </a:p>
        </p:txBody>
      </p:sp>
      <p:sp>
        <p:nvSpPr>
          <p:cNvPr id="46" name="Rectangle 5">
            <a:extLst>
              <a:ext uri="{FF2B5EF4-FFF2-40B4-BE49-F238E27FC236}">
                <a16:creationId xmlns:a16="http://schemas.microsoft.com/office/drawing/2014/main" id="{2F7F9F30-2A0F-449B-A7F5-070969CF204A}"/>
              </a:ext>
            </a:extLst>
          </p:cNvPr>
          <p:cNvSpPr/>
          <p:nvPr/>
        </p:nvSpPr>
        <p:spPr>
          <a:xfrm>
            <a:off x="8443045" y="6600681"/>
            <a:ext cx="3387028" cy="1989868"/>
          </a:xfrm>
          <a:prstGeom prst="rect">
            <a:avLst/>
          </a:prstGeom>
          <a:solidFill>
            <a:srgbClr val="613565"/>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62980"/>
            <a:r>
              <a:rPr lang="en-US" sz="3458" dirty="0" err="1">
                <a:solidFill>
                  <a:prstClr val="white"/>
                </a:solidFill>
                <a:latin typeface="Calibri"/>
                <a:cs typeface="Arial" panose="020B0604020202020204" pitchFamily="34" charset="0"/>
              </a:rPr>
              <a:t>Parama</a:t>
            </a:r>
            <a:r>
              <a:rPr lang="en-US" sz="3458" dirty="0">
                <a:solidFill>
                  <a:prstClr val="white"/>
                </a:solidFill>
                <a:latin typeface="Calibri"/>
                <a:cs typeface="Arial" panose="020B0604020202020204" pitchFamily="34" charset="0"/>
              </a:rPr>
              <a:t> </a:t>
            </a:r>
          </a:p>
          <a:p>
            <a:pPr defTabSz="1762980"/>
            <a:r>
              <a:rPr lang="en-US" sz="3458" dirty="0">
                <a:solidFill>
                  <a:prstClr val="white"/>
                </a:solidFill>
                <a:latin typeface="Calibri"/>
                <a:cs typeface="Arial" panose="020B0604020202020204" pitchFamily="34" charset="0"/>
              </a:rPr>
              <a:t>MTEP</a:t>
            </a:r>
            <a:endParaRPr lang="lt-LT" sz="3458" dirty="0">
              <a:solidFill>
                <a:prstClr val="white"/>
              </a:solidFill>
              <a:latin typeface="Calibri"/>
              <a:cs typeface="Arial" panose="020B0604020202020204" pitchFamily="34" charset="0"/>
            </a:endParaRPr>
          </a:p>
        </p:txBody>
      </p:sp>
      <p:sp>
        <p:nvSpPr>
          <p:cNvPr id="47" name="Rectangle 6">
            <a:extLst>
              <a:ext uri="{FF2B5EF4-FFF2-40B4-BE49-F238E27FC236}">
                <a16:creationId xmlns:a16="http://schemas.microsoft.com/office/drawing/2014/main" id="{072C8D99-468D-47D0-9399-75A6868FBBF2}"/>
              </a:ext>
            </a:extLst>
          </p:cNvPr>
          <p:cNvSpPr/>
          <p:nvPr/>
        </p:nvSpPr>
        <p:spPr>
          <a:xfrm>
            <a:off x="12992894" y="6600681"/>
            <a:ext cx="3476270" cy="1989868"/>
          </a:xfrm>
          <a:prstGeom prst="rect">
            <a:avLst/>
          </a:prstGeom>
          <a:solidFill>
            <a:schemeClr val="accent4">
              <a:lumMod val="60000"/>
              <a:lumOff val="4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62980"/>
            <a:r>
              <a:rPr lang="en-US" sz="3458" err="1">
                <a:solidFill>
                  <a:prstClr val="white"/>
                </a:solidFill>
                <a:latin typeface="Calibri"/>
                <a:cs typeface="Arial" panose="020B0604020202020204" pitchFamily="34" charset="0"/>
              </a:rPr>
              <a:t>Ekspertin</a:t>
            </a:r>
            <a:r>
              <a:rPr lang="lt-LT" sz="3458">
                <a:solidFill>
                  <a:prstClr val="white"/>
                </a:solidFill>
                <a:latin typeface="Calibri"/>
                <a:cs typeface="Arial" panose="020B0604020202020204" pitchFamily="34" charset="0"/>
              </a:rPr>
              <a:t>ė</a:t>
            </a:r>
            <a:endParaRPr lang="lt-LT" sz="3458" dirty="0">
              <a:solidFill>
                <a:prstClr val="white"/>
              </a:solidFill>
              <a:latin typeface="Calibri"/>
              <a:cs typeface="Arial" panose="020B0604020202020204" pitchFamily="34" charset="0"/>
            </a:endParaRPr>
          </a:p>
          <a:p>
            <a:pPr defTabSz="1762980"/>
            <a:r>
              <a:rPr lang="lt-LT" sz="3458" dirty="0">
                <a:solidFill>
                  <a:prstClr val="white"/>
                </a:solidFill>
                <a:latin typeface="Calibri"/>
                <a:cs typeface="Arial" panose="020B0604020202020204" pitchFamily="34" charset="0"/>
              </a:rPr>
              <a:t>analizė</a:t>
            </a:r>
          </a:p>
        </p:txBody>
      </p:sp>
      <p:sp>
        <p:nvSpPr>
          <p:cNvPr id="48" name="Rectangle 7">
            <a:extLst>
              <a:ext uri="{FF2B5EF4-FFF2-40B4-BE49-F238E27FC236}">
                <a16:creationId xmlns:a16="http://schemas.microsoft.com/office/drawing/2014/main" id="{E242296C-F4A4-4388-94E9-EB107350E8BA}"/>
              </a:ext>
            </a:extLst>
          </p:cNvPr>
          <p:cNvSpPr/>
          <p:nvPr/>
        </p:nvSpPr>
        <p:spPr>
          <a:xfrm>
            <a:off x="17190438" y="6639621"/>
            <a:ext cx="2950926" cy="1950928"/>
          </a:xfrm>
          <a:prstGeom prst="rect">
            <a:avLst/>
          </a:prstGeom>
          <a:solidFill>
            <a:schemeClr val="accent1">
              <a:lumMod val="60000"/>
              <a:lumOff val="4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62980"/>
            <a:r>
              <a:rPr lang="lt-LT" sz="3458" dirty="0">
                <a:solidFill>
                  <a:prstClr val="white"/>
                </a:solidFill>
                <a:latin typeface="Calibri"/>
                <a:cs typeface="Arial" panose="020B0604020202020204" pitchFamily="34" charset="0"/>
              </a:rPr>
              <a:t>Inovacijų skatinimas</a:t>
            </a:r>
            <a:r>
              <a:rPr lang="en-US" sz="3458" dirty="0">
                <a:solidFill>
                  <a:prstClr val="white"/>
                </a:solidFill>
                <a:latin typeface="Calibri"/>
                <a:cs typeface="Arial" panose="020B0604020202020204" pitchFamily="34" charset="0"/>
              </a:rPr>
              <a:t> </a:t>
            </a:r>
            <a:endParaRPr lang="lt-LT" sz="3458" dirty="0">
              <a:solidFill>
                <a:prstClr val="white"/>
              </a:solidFill>
              <a:latin typeface="Calibri"/>
              <a:cs typeface="Arial" panose="020B0604020202020204" pitchFamily="34" charset="0"/>
            </a:endParaRPr>
          </a:p>
        </p:txBody>
      </p:sp>
      <p:cxnSp>
        <p:nvCxnSpPr>
          <p:cNvPr id="49" name="Elbow Connector 12">
            <a:extLst>
              <a:ext uri="{FF2B5EF4-FFF2-40B4-BE49-F238E27FC236}">
                <a16:creationId xmlns:a16="http://schemas.microsoft.com/office/drawing/2014/main" id="{F669FEF8-5B63-459C-BC7C-852E5C0FF85D}"/>
              </a:ext>
            </a:extLst>
          </p:cNvPr>
          <p:cNvCxnSpPr>
            <a:cxnSpLocks/>
          </p:cNvCxnSpPr>
          <p:nvPr/>
        </p:nvCxnSpPr>
        <p:spPr>
          <a:xfrm rot="10800000" flipV="1">
            <a:off x="5732812" y="5358455"/>
            <a:ext cx="6511097" cy="1242226"/>
          </a:xfrm>
          <a:prstGeom prst="bentConnector3">
            <a:avLst>
              <a:gd name="adj1" fmla="val 102582"/>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Elbow Connector 14">
            <a:extLst>
              <a:ext uri="{FF2B5EF4-FFF2-40B4-BE49-F238E27FC236}">
                <a16:creationId xmlns:a16="http://schemas.microsoft.com/office/drawing/2014/main" id="{B1722D08-3736-4692-AFF6-108FF1DB6418}"/>
              </a:ext>
            </a:extLst>
          </p:cNvPr>
          <p:cNvCxnSpPr>
            <a:cxnSpLocks/>
            <a:endCxn id="46" idx="0"/>
          </p:cNvCxnSpPr>
          <p:nvPr/>
        </p:nvCxnSpPr>
        <p:spPr>
          <a:xfrm rot="5400000">
            <a:off x="10020739" y="4224009"/>
            <a:ext cx="2492492" cy="2260852"/>
          </a:xfrm>
          <a:prstGeom prst="bentConnector3">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Elbow Connector 16">
            <a:extLst>
              <a:ext uri="{FF2B5EF4-FFF2-40B4-BE49-F238E27FC236}">
                <a16:creationId xmlns:a16="http://schemas.microsoft.com/office/drawing/2014/main" id="{0AFCA6D8-80E0-4352-BB62-0A310BE994C6}"/>
              </a:ext>
            </a:extLst>
          </p:cNvPr>
          <p:cNvCxnSpPr>
            <a:cxnSpLocks/>
            <a:endCxn id="47" idx="0"/>
          </p:cNvCxnSpPr>
          <p:nvPr/>
        </p:nvCxnSpPr>
        <p:spPr>
          <a:xfrm rot="16200000" flipH="1">
            <a:off x="12317974" y="4187626"/>
            <a:ext cx="2492492" cy="2333618"/>
          </a:xfrm>
          <a:prstGeom prst="bentConnector3">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Elbow Connector 18">
            <a:extLst>
              <a:ext uri="{FF2B5EF4-FFF2-40B4-BE49-F238E27FC236}">
                <a16:creationId xmlns:a16="http://schemas.microsoft.com/office/drawing/2014/main" id="{F0E893EA-A782-464B-971B-0229F972633F}"/>
              </a:ext>
            </a:extLst>
          </p:cNvPr>
          <p:cNvCxnSpPr>
            <a:cxnSpLocks/>
            <a:endCxn id="48" idx="0"/>
          </p:cNvCxnSpPr>
          <p:nvPr/>
        </p:nvCxnSpPr>
        <p:spPr>
          <a:xfrm rot="16200000" flipH="1">
            <a:off x="14265940" y="2239660"/>
            <a:ext cx="2531432" cy="6268490"/>
          </a:xfrm>
          <a:prstGeom prst="bentConnector3">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3" name="Picture 2" descr="Image result for globe icon">
            <a:extLst>
              <a:ext uri="{FF2B5EF4-FFF2-40B4-BE49-F238E27FC236}">
                <a16:creationId xmlns:a16="http://schemas.microsoft.com/office/drawing/2014/main" id="{3D4E32F8-B2C8-4172-860E-316363830E88}"/>
              </a:ext>
            </a:extLst>
          </p:cNvPr>
          <p:cNvPicPr>
            <a:picLocks noChangeAspect="1" noChangeArrowheads="1"/>
          </p:cNvPicPr>
          <p:nvPr/>
        </p:nvPicPr>
        <p:blipFill>
          <a:blip r:embed="rId8" cstate="print">
            <a:alphaModFix/>
            <a:lum bright="70000" contrast="-70000"/>
            <a:extLst>
              <a:ext uri="{BEBA8EAE-BF5A-486C-A8C5-ECC9F3942E4B}">
                <a14:imgProps xmlns:a14="http://schemas.microsoft.com/office/drawing/2010/main">
                  <a14:imgLayer r:embed="rId9">
                    <a14:imgEffect>
                      <a14:saturation sat="0"/>
                    </a14:imgEffect>
                    <a14:imgEffect>
                      <a14:brightnessContrast bright="-40000" contrast="43000"/>
                    </a14:imgEffect>
                  </a14:imgLayer>
                </a14:imgProps>
              </a:ext>
              <a:ext uri="{28A0092B-C50C-407E-A947-70E740481C1C}">
                <a14:useLocalDpi xmlns:a14="http://schemas.microsoft.com/office/drawing/2010/main" val="0"/>
              </a:ext>
            </a:extLst>
          </a:blip>
          <a:srcRect/>
          <a:stretch>
            <a:fillRect/>
          </a:stretch>
        </p:blipFill>
        <p:spPr bwMode="auto">
          <a:xfrm>
            <a:off x="4219364" y="9177845"/>
            <a:ext cx="3026894" cy="3026896"/>
          </a:xfrm>
          <a:prstGeom prst="rect">
            <a:avLst/>
          </a:prstGeom>
          <a:noFill/>
          <a:ln>
            <a:noFill/>
          </a:ln>
        </p:spPr>
      </p:pic>
      <p:sp>
        <p:nvSpPr>
          <p:cNvPr id="57" name="Stačiakampis 23">
            <a:extLst>
              <a:ext uri="{FF2B5EF4-FFF2-40B4-BE49-F238E27FC236}">
                <a16:creationId xmlns:a16="http://schemas.microsoft.com/office/drawing/2014/main" id="{B0F93166-90FD-4DFF-BDA9-ADC43687ACF7}"/>
              </a:ext>
            </a:extLst>
          </p:cNvPr>
          <p:cNvSpPr/>
          <p:nvPr/>
        </p:nvSpPr>
        <p:spPr>
          <a:xfrm>
            <a:off x="3587415" y="1590057"/>
            <a:ext cx="17027760" cy="3046988"/>
          </a:xfrm>
          <a:prstGeom prst="rect">
            <a:avLst/>
          </a:prstGeom>
        </p:spPr>
        <p:txBody>
          <a:bodyPr wrap="square">
            <a:spAutoFit/>
          </a:bodyPr>
          <a:lstStyle/>
          <a:p>
            <a:pPr algn="just"/>
            <a:r>
              <a:rPr lang="en-US" sz="3200" b="1" dirty="0">
                <a:solidFill>
                  <a:schemeClr val="tx1"/>
                </a:solidFill>
                <a:cs typeface="Calibri" panose="020F0502020204030204" pitchFamily="34" charset="0"/>
              </a:rPr>
              <a:t>MITA </a:t>
            </a:r>
            <a:r>
              <a:rPr lang="en-US" sz="3200" b="1" dirty="0" err="1">
                <a:solidFill>
                  <a:schemeClr val="tx1"/>
                </a:solidFill>
                <a:cs typeface="Calibri" panose="020F0502020204030204" pitchFamily="34" charset="0"/>
              </a:rPr>
              <a:t>yra</a:t>
            </a:r>
            <a:r>
              <a:rPr lang="en-US" sz="3200" b="1" dirty="0">
                <a:solidFill>
                  <a:schemeClr val="tx1"/>
                </a:solidFill>
                <a:cs typeface="Calibri" panose="020F0502020204030204" pitchFamily="34" charset="0"/>
              </a:rPr>
              <a:t> </a:t>
            </a:r>
            <a:r>
              <a:rPr lang="lt-LT" sz="3200" b="1" dirty="0">
                <a:solidFill>
                  <a:schemeClr val="tx1"/>
                </a:solidFill>
                <a:cs typeface="Calibri" panose="020F0502020204030204" pitchFamily="34" charset="0"/>
              </a:rPr>
              <a:t>nacionalinė inovacijų agentūra, atsakinga už inovacijų politikos įgyvendinimą Lietuvoje.</a:t>
            </a:r>
            <a:r>
              <a:rPr lang="en-US" sz="3200" dirty="0">
                <a:solidFill>
                  <a:schemeClr val="tx1"/>
                </a:solidFill>
                <a:cs typeface="Calibri" panose="020F0502020204030204" pitchFamily="34" charset="0"/>
              </a:rPr>
              <a:t> </a:t>
            </a:r>
            <a:r>
              <a:rPr lang="lt-LT" sz="3200" dirty="0"/>
              <a:t>MITA veikla apima nacionalinių ir tarptautinių taikomųjų mokslinių tyrimų, eksperimentinės plėtros ir inovacijų programų administravimą, konkursinį šių programų projektų finansavimą. MITA teikia nemokamas paslaugas verslo, mokslo, pramonės ir viešojo sektoriaus atstovams, kurie domisi tarptautinės partnerystės galimybėmis ir nacionaline parama mokslinių tyrimų, technologijų ir inovacijų projektams</a:t>
            </a:r>
            <a:endParaRPr lang="lt-LT" sz="3200" dirty="0">
              <a:solidFill>
                <a:schemeClr val="tx1"/>
              </a:solidFill>
              <a:cs typeface="Calibri" panose="020F0502020204030204" pitchFamily="34" charset="0"/>
            </a:endParaRPr>
          </a:p>
        </p:txBody>
      </p:sp>
      <p:sp>
        <p:nvSpPr>
          <p:cNvPr id="67" name="Oval 66">
            <a:extLst>
              <a:ext uri="{FF2B5EF4-FFF2-40B4-BE49-F238E27FC236}">
                <a16:creationId xmlns:a16="http://schemas.microsoft.com/office/drawing/2014/main" id="{E0549B8C-19DF-4970-8CBF-D70F0771DED4}"/>
              </a:ext>
            </a:extLst>
          </p:cNvPr>
          <p:cNvSpPr/>
          <p:nvPr/>
        </p:nvSpPr>
        <p:spPr>
          <a:xfrm>
            <a:off x="8880536" y="9267227"/>
            <a:ext cx="2673371" cy="2496598"/>
          </a:xfrm>
          <a:prstGeom prst="ellipse">
            <a:avLst/>
          </a:prstGeom>
          <a:noFill/>
          <a:ln w="219075" cap="flat">
            <a:solidFill>
              <a:schemeClr val="tx1">
                <a:alpha val="77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pic>
        <p:nvPicPr>
          <p:cNvPr id="68" name="Graphic 67" descr="Euro">
            <a:extLst>
              <a:ext uri="{FF2B5EF4-FFF2-40B4-BE49-F238E27FC236}">
                <a16:creationId xmlns:a16="http://schemas.microsoft.com/office/drawing/2014/main" id="{0782167B-8EB9-4292-9C4A-62C685D0D72A}"/>
              </a:ext>
            </a:extLst>
          </p:cNvPr>
          <p:cNvPicPr>
            <a:picLocks noChangeAspect="1"/>
          </p:cNvPicPr>
          <p:nvPr/>
        </p:nvPicPr>
        <p:blipFill>
          <a:blip r:embed="rId10">
            <a:lum bright="70000" contrast="-70000"/>
            <a:alphaModFix/>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61199" y="9407985"/>
            <a:ext cx="2215081" cy="2215081"/>
          </a:xfrm>
          <a:prstGeom prst="rect">
            <a:avLst/>
          </a:prstGeom>
        </p:spPr>
      </p:pic>
    </p:spTree>
    <p:extLst>
      <p:ext uri="{BB962C8B-B14F-4D97-AF65-F5344CB8AC3E}">
        <p14:creationId xmlns:p14="http://schemas.microsoft.com/office/powerpoint/2010/main" val="183445372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3" y="0"/>
            <a:ext cx="24386954" cy="13716000"/>
          </a:xfrm>
          <a:prstGeom prst="rect">
            <a:avLst/>
          </a:prstGeom>
        </p:spPr>
      </p:pic>
      <p:sp>
        <p:nvSpPr>
          <p:cNvPr id="396" name="Inočekiai"/>
          <p:cNvSpPr txBox="1"/>
          <p:nvPr/>
        </p:nvSpPr>
        <p:spPr>
          <a:xfrm>
            <a:off x="2547858" y="6270536"/>
            <a:ext cx="4700435" cy="1200329"/>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r>
              <a:rPr sz="7800" dirty="0">
                <a:solidFill>
                  <a:srgbClr val="77CBEA"/>
                </a:solidFill>
                <a:latin typeface="Segoe UI" panose="020B0502040204020203" pitchFamily="34" charset="0"/>
                <a:ea typeface="Regular Semibold" charset="0"/>
                <a:cs typeface="Segoe UI" panose="020B0502040204020203" pitchFamily="34" charset="0"/>
              </a:rPr>
              <a:t>Ino</a:t>
            </a:r>
            <a:r>
              <a:rPr lang="lt-LT" sz="7800" dirty="0">
                <a:solidFill>
                  <a:srgbClr val="77CBEA"/>
                </a:solidFill>
                <a:latin typeface="Segoe UI" panose="020B0502040204020203" pitchFamily="34" charset="0"/>
                <a:ea typeface="Regular Semibold" charset="0"/>
                <a:cs typeface="Segoe UI" panose="020B0502040204020203" pitchFamily="34" charset="0"/>
              </a:rPr>
              <a:t>startas</a:t>
            </a:r>
            <a:endParaRPr sz="7800" dirty="0">
              <a:solidFill>
                <a:srgbClr val="77CBEA"/>
              </a:solidFill>
              <a:latin typeface="Regular Semibold" charset="0"/>
              <a:ea typeface="Regular Semibold" charset="0"/>
              <a:cs typeface="Segoe UI" panose="020B0502040204020203" pitchFamily="34" charset="0"/>
            </a:endParaRPr>
          </a:p>
        </p:txBody>
      </p:sp>
      <p:sp>
        <p:nvSpPr>
          <p:cNvPr id="397" name="Line"/>
          <p:cNvSpPr/>
          <p:nvPr/>
        </p:nvSpPr>
        <p:spPr>
          <a:xfrm>
            <a:off x="8227603" y="6858000"/>
            <a:ext cx="6929207" cy="0"/>
          </a:xfrm>
          <a:prstGeom prst="line">
            <a:avLst/>
          </a:prstGeom>
          <a:ln w="76200">
            <a:solidFill>
              <a:srgbClr val="FFFFFF"/>
            </a:solidFill>
            <a:miter lim="400000"/>
            <a:tailEnd type="triangle"/>
          </a:ln>
        </p:spPr>
        <p:txBody>
          <a:bodyPr lIns="71437" tIns="71437" rIns="71437" bIns="71437" anchor="ctr"/>
          <a:lstStyle/>
          <a:p>
            <a:pPr>
              <a:defRPr sz="3600"/>
            </a:pPr>
            <a:endParaRPr dirty="0"/>
          </a:p>
        </p:txBody>
      </p:sp>
      <p:grpSp>
        <p:nvGrpSpPr>
          <p:cNvPr id="400" name="Group"/>
          <p:cNvGrpSpPr/>
          <p:nvPr/>
        </p:nvGrpSpPr>
        <p:grpSpPr>
          <a:xfrm>
            <a:off x="15941583" y="6264182"/>
            <a:ext cx="1487527" cy="1187636"/>
            <a:chOff x="0" y="0"/>
            <a:chExt cx="1487526" cy="1187635"/>
          </a:xfrm>
        </p:grpSpPr>
        <p:sp>
          <p:nvSpPr>
            <p:cNvPr id="398" name="i"/>
            <p:cNvSpPr txBox="1"/>
            <p:nvPr/>
          </p:nvSpPr>
          <p:spPr>
            <a:xfrm>
              <a:off x="488528" y="29437"/>
              <a:ext cx="998998" cy="1154161"/>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r>
                <a:rPr dirty="0" err="1">
                  <a:latin typeface="Regular Semibold" charset="0"/>
                  <a:ea typeface="Regular Semibold" charset="0"/>
                  <a:cs typeface="Regular Semibold" charset="0"/>
                </a:rPr>
                <a:t>i</a:t>
              </a:r>
              <a:endParaRPr>
                <a:latin typeface="Regular Semibold" charset="0"/>
                <a:ea typeface="Regular Semibold" charset="0"/>
                <a:cs typeface="Regular Semibold" charset="0"/>
              </a:endParaRPr>
            </a:p>
          </p:txBody>
        </p:sp>
        <p:sp>
          <p:nvSpPr>
            <p:cNvPr id="399" name="Circle"/>
            <p:cNvSpPr/>
            <p:nvPr/>
          </p:nvSpPr>
          <p:spPr>
            <a:xfrm>
              <a:off x="0" y="0"/>
              <a:ext cx="1187635" cy="1187635"/>
            </a:xfrm>
            <a:prstGeom prst="ellipse">
              <a:avLst/>
            </a:prstGeom>
            <a:noFill/>
            <a:ln w="76200" cap="flat">
              <a:solidFill>
                <a:srgbClr val="FFFFFF"/>
              </a:solidFill>
              <a:prstDash val="solid"/>
              <a:miter lim="400000"/>
            </a:ln>
            <a:effectLst/>
          </p:spPr>
          <p:txBody>
            <a:bodyPr wrap="square" lIns="71437" tIns="71437" rIns="71437" bIns="71437" numCol="1" anchor="ctr">
              <a:noAutofit/>
            </a:bodyPr>
            <a:lstStyle/>
            <a:p>
              <a:pPr>
                <a:defRPr sz="3600"/>
              </a:pPr>
              <a:endParaRPr/>
            </a:p>
          </p:txBody>
        </p:sp>
      </p:grpSp>
      <p:grpSp>
        <p:nvGrpSpPr>
          <p:cNvPr id="405" name="Group"/>
          <p:cNvGrpSpPr/>
          <p:nvPr/>
        </p:nvGrpSpPr>
        <p:grpSpPr>
          <a:xfrm>
            <a:off x="13335950" y="3747228"/>
            <a:ext cx="6394352" cy="6394352"/>
            <a:chOff x="0" y="0"/>
            <a:chExt cx="6394350" cy="6394350"/>
          </a:xfrm>
        </p:grpSpPr>
        <p:sp>
          <p:nvSpPr>
            <p:cNvPr id="401" name="Circle"/>
            <p:cNvSpPr/>
            <p:nvPr/>
          </p:nvSpPr>
          <p:spPr>
            <a:xfrm>
              <a:off x="0" y="0"/>
              <a:ext cx="6394351" cy="6394351"/>
            </a:xfrm>
            <a:prstGeom prst="ellipse">
              <a:avLst/>
            </a:prstGeom>
            <a:noFill/>
            <a:ln w="76200" cap="flat">
              <a:solidFill>
                <a:srgbClr val="FFFFFF"/>
              </a:solidFill>
              <a:prstDash val="solid"/>
              <a:miter lim="400000"/>
            </a:ln>
            <a:effectLst/>
          </p:spPr>
          <p:txBody>
            <a:bodyPr wrap="square" lIns="71437" tIns="71437" rIns="71437" bIns="71437" numCol="1" anchor="ctr">
              <a:noAutofit/>
            </a:bodyPr>
            <a:lstStyle/>
            <a:p>
              <a:pPr>
                <a:defRPr sz="3600"/>
              </a:pPr>
              <a:endParaRPr/>
            </a:p>
          </p:txBody>
        </p:sp>
        <p:grpSp>
          <p:nvGrpSpPr>
            <p:cNvPr id="404" name="Group"/>
            <p:cNvGrpSpPr/>
            <p:nvPr/>
          </p:nvGrpSpPr>
          <p:grpSpPr>
            <a:xfrm>
              <a:off x="320625" y="199466"/>
              <a:ext cx="5562601" cy="5854701"/>
              <a:chOff x="0" y="0"/>
              <a:chExt cx="5562599" cy="5854699"/>
            </a:xfrm>
          </p:grpSpPr>
          <p:sp>
            <p:nvSpPr>
              <p:cNvPr id="402" name="Line"/>
              <p:cNvSpPr/>
              <p:nvPr/>
            </p:nvSpPr>
            <p:spPr>
              <a:xfrm flipV="1">
                <a:off x="4292599" y="0"/>
                <a:ext cx="1270001" cy="1270000"/>
              </a:xfrm>
              <a:prstGeom prst="line">
                <a:avLst/>
              </a:prstGeom>
              <a:noFill/>
              <a:ln w="12700" cap="flat">
                <a:solidFill>
                  <a:srgbClr val="FFFFFF"/>
                </a:solidFill>
                <a:prstDash val="solid"/>
                <a:miter lim="400000"/>
              </a:ln>
              <a:effectLst/>
            </p:spPr>
            <p:txBody>
              <a:bodyPr wrap="square" lIns="71437" tIns="71437" rIns="71437" bIns="71437" numCol="1" anchor="ctr">
                <a:noAutofit/>
              </a:bodyPr>
              <a:lstStyle/>
              <a:p>
                <a:pPr>
                  <a:defRPr sz="3600"/>
                </a:pPr>
                <a:endParaRPr/>
              </a:p>
            </p:txBody>
          </p:sp>
          <p:sp>
            <p:nvSpPr>
              <p:cNvPr id="403" name="Line"/>
              <p:cNvSpPr/>
              <p:nvPr/>
            </p:nvSpPr>
            <p:spPr>
              <a:xfrm flipV="1">
                <a:off x="0" y="4584699"/>
                <a:ext cx="1270000" cy="1270001"/>
              </a:xfrm>
              <a:prstGeom prst="line">
                <a:avLst/>
              </a:prstGeom>
              <a:noFill/>
              <a:ln w="12700" cap="flat">
                <a:solidFill>
                  <a:srgbClr val="FFFFFF"/>
                </a:solidFill>
                <a:prstDash val="solid"/>
                <a:miter lim="400000"/>
              </a:ln>
              <a:effectLst/>
            </p:spPr>
            <p:txBody>
              <a:bodyPr wrap="square" lIns="71437" tIns="71437" rIns="71437" bIns="71437" numCol="1" anchor="ctr">
                <a:noAutofit/>
              </a:bodyPr>
              <a:lstStyle/>
              <a:p>
                <a:pPr>
                  <a:defRPr sz="3600"/>
                </a:pPr>
                <a:endParaRPr/>
              </a:p>
            </p:txBody>
          </p:sp>
        </p:grpSp>
      </p:grpSp>
      <p:sp>
        <p:nvSpPr>
          <p:cNvPr id="21" name="Circle">
            <a:extLst>
              <a:ext uri="{FF2B5EF4-FFF2-40B4-BE49-F238E27FC236}">
                <a16:creationId xmlns:a16="http://schemas.microsoft.com/office/drawing/2014/main" id="{D1773680-B077-405F-834D-1D6EAF6B3959}"/>
              </a:ext>
            </a:extLst>
          </p:cNvPr>
          <p:cNvSpPr/>
          <p:nvPr/>
        </p:nvSpPr>
        <p:spPr>
          <a:xfrm>
            <a:off x="17143365" y="1837022"/>
            <a:ext cx="3956434" cy="3956434"/>
          </a:xfrm>
          <a:prstGeom prst="ellipse">
            <a:avLst/>
          </a:prstGeom>
          <a:ln w="76200" cap="rnd">
            <a:solidFill>
              <a:srgbClr val="77CBEA"/>
            </a:solidFill>
            <a:custDash>
              <a:ds d="100000" sp="200000"/>
            </a:custDash>
          </a:ln>
        </p:spPr>
        <p:txBody>
          <a:bodyPr lIns="71437" tIns="71437" rIns="71437" bIns="71437" anchor="ctr"/>
          <a:lstStyle/>
          <a:p>
            <a:pPr>
              <a:defRPr sz="3600"/>
            </a:pPr>
            <a:endParaRPr/>
          </a:p>
        </p:txBody>
      </p:sp>
      <p:sp>
        <p:nvSpPr>
          <p:cNvPr id="22" name="Mokslas">
            <a:extLst>
              <a:ext uri="{FF2B5EF4-FFF2-40B4-BE49-F238E27FC236}">
                <a16:creationId xmlns:a16="http://schemas.microsoft.com/office/drawing/2014/main" id="{04EEF238-6D47-4B86-8005-6F5500BB530B}"/>
              </a:ext>
            </a:extLst>
          </p:cNvPr>
          <p:cNvSpPr txBox="1"/>
          <p:nvPr/>
        </p:nvSpPr>
        <p:spPr>
          <a:xfrm>
            <a:off x="17446648" y="3279438"/>
            <a:ext cx="4032634" cy="528990"/>
          </a:xfrm>
          <a:prstGeom prst="rect">
            <a:avLst/>
          </a:prstGeom>
          <a:ln w="3175">
            <a:miter lim="400000"/>
          </a:ln>
          <a:extLst>
            <a:ext uri="{C572A759-6A51-4108-AA02-DFA0A04FC94B}">
              <ma14:wrappingTextBoxFlag xmlns:ma14="http://schemas.microsoft.com/office/mac/drawingml/2011/main" xmlns="" val="1"/>
            </a:ext>
          </a:extLst>
        </p:spPr>
        <p:txBody>
          <a:bodyPr lIns="71437" tIns="71437" rIns="71437" bIns="71437">
            <a:spAutoFit/>
          </a:bodyPr>
          <a:lstStyle>
            <a:lvl1pPr defTabSz="822960">
              <a:defRPr sz="2100" cap="all" spc="209">
                <a:uFill>
                  <a:solidFill>
                    <a:srgbClr val="000000"/>
                  </a:solidFill>
                </a:uFill>
                <a:latin typeface="Titillium"/>
                <a:ea typeface="Titillium"/>
                <a:cs typeface="Titillium"/>
                <a:sym typeface="Titillium"/>
              </a:defRPr>
            </a:lvl1pPr>
          </a:lstStyle>
          <a:p>
            <a:r>
              <a:rPr lang="lt-LT" sz="2500" dirty="0">
                <a:latin typeface="Regular" charset="0"/>
                <a:ea typeface="Regular" charset="0"/>
                <a:cs typeface="Regular" charset="0"/>
              </a:rPr>
              <a:t>MOKSLININKAI</a:t>
            </a:r>
            <a:endParaRPr sz="2500" dirty="0">
              <a:latin typeface="Regular" charset="0"/>
              <a:ea typeface="Regular" charset="0"/>
              <a:cs typeface="Regular" charset="0"/>
            </a:endParaRPr>
          </a:p>
        </p:txBody>
      </p:sp>
      <p:sp>
        <p:nvSpPr>
          <p:cNvPr id="25" name="Circle">
            <a:extLst>
              <a:ext uri="{FF2B5EF4-FFF2-40B4-BE49-F238E27FC236}">
                <a16:creationId xmlns:a16="http://schemas.microsoft.com/office/drawing/2014/main" id="{8B81296E-7164-4C59-A7FB-DB2D7B61E3B7}"/>
              </a:ext>
            </a:extLst>
          </p:cNvPr>
          <p:cNvSpPr/>
          <p:nvPr/>
        </p:nvSpPr>
        <p:spPr>
          <a:xfrm>
            <a:off x="11966454" y="8199331"/>
            <a:ext cx="3956434" cy="3956434"/>
          </a:xfrm>
          <a:prstGeom prst="ellipse">
            <a:avLst/>
          </a:prstGeom>
          <a:ln w="76200" cap="rnd">
            <a:solidFill>
              <a:srgbClr val="D70076"/>
            </a:solidFill>
            <a:custDash>
              <a:ds d="100000" sp="200000"/>
            </a:custDash>
          </a:ln>
        </p:spPr>
        <p:txBody>
          <a:bodyPr lIns="71437" tIns="71437" rIns="71437" bIns="71437" anchor="ctr"/>
          <a:lstStyle/>
          <a:p>
            <a:pPr>
              <a:defRPr sz="3600"/>
            </a:pPr>
            <a:endParaRPr/>
          </a:p>
        </p:txBody>
      </p:sp>
      <p:sp>
        <p:nvSpPr>
          <p:cNvPr id="26" name="Mokslas">
            <a:extLst>
              <a:ext uri="{FF2B5EF4-FFF2-40B4-BE49-F238E27FC236}">
                <a16:creationId xmlns:a16="http://schemas.microsoft.com/office/drawing/2014/main" id="{D3FD887A-07CC-448E-A1E2-94BA12D1D2BA}"/>
              </a:ext>
            </a:extLst>
          </p:cNvPr>
          <p:cNvSpPr txBox="1"/>
          <p:nvPr/>
        </p:nvSpPr>
        <p:spPr>
          <a:xfrm>
            <a:off x="11717351" y="10097114"/>
            <a:ext cx="4139168" cy="528990"/>
          </a:xfrm>
          <a:prstGeom prst="rect">
            <a:avLst/>
          </a:prstGeom>
          <a:ln w="3175">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lvl1pPr defTabSz="822960">
              <a:defRPr sz="2100" cap="all" spc="209">
                <a:uFill>
                  <a:solidFill>
                    <a:srgbClr val="000000"/>
                  </a:solidFill>
                </a:uFill>
                <a:latin typeface="Titillium"/>
                <a:ea typeface="Titillium"/>
                <a:cs typeface="Titillium"/>
                <a:sym typeface="Titillium"/>
              </a:defRPr>
            </a:lvl1pPr>
          </a:lstStyle>
          <a:p>
            <a:r>
              <a:rPr lang="lt-LT" sz="2500" dirty="0">
                <a:latin typeface="Regular" charset="0"/>
                <a:ea typeface="Regular" charset="0"/>
                <a:cs typeface="Regular" charset="0"/>
              </a:rPr>
              <a:t>JAUNAS VERSLAS</a:t>
            </a:r>
            <a:endParaRPr sz="2500" dirty="0">
              <a:latin typeface="Regular" charset="0"/>
              <a:ea typeface="Regular" charset="0"/>
              <a:cs typeface="Regular" charset="0"/>
            </a:endParaRPr>
          </a:p>
        </p:txBody>
      </p:sp>
      <p:pic>
        <p:nvPicPr>
          <p:cNvPr id="27" name="ic_business_center_white_24dp_2x.png" descr="ic_business_center_white_24dp_2x.png">
            <a:extLst>
              <a:ext uri="{FF2B5EF4-FFF2-40B4-BE49-F238E27FC236}">
                <a16:creationId xmlns:a16="http://schemas.microsoft.com/office/drawing/2014/main" id="{D3018309-846D-45A3-8716-5FBE5A2A1ED6}"/>
              </a:ext>
            </a:extLst>
          </p:cNvPr>
          <p:cNvPicPr>
            <a:picLocks noChangeAspect="1"/>
          </p:cNvPicPr>
          <p:nvPr/>
        </p:nvPicPr>
        <p:blipFill>
          <a:blip r:embed="rId4"/>
          <a:stretch>
            <a:fillRect/>
          </a:stretch>
        </p:blipFill>
        <p:spPr>
          <a:xfrm>
            <a:off x="20924445" y="9758353"/>
            <a:ext cx="650082" cy="650082"/>
          </a:xfrm>
          <a:prstGeom prst="rect">
            <a:avLst/>
          </a:prstGeom>
          <a:ln w="3175">
            <a:miter lim="400000"/>
          </a:ln>
        </p:spPr>
      </p:pic>
      <p:sp>
        <p:nvSpPr>
          <p:cNvPr id="28" name="Line">
            <a:extLst>
              <a:ext uri="{FF2B5EF4-FFF2-40B4-BE49-F238E27FC236}">
                <a16:creationId xmlns:a16="http://schemas.microsoft.com/office/drawing/2014/main" id="{3486BB40-1B16-46E3-9008-88BB0B390E13}"/>
              </a:ext>
            </a:extLst>
          </p:cNvPr>
          <p:cNvSpPr/>
          <p:nvPr/>
        </p:nvSpPr>
        <p:spPr>
          <a:xfrm>
            <a:off x="17264543" y="7215676"/>
            <a:ext cx="3621502" cy="2325007"/>
          </a:xfrm>
          <a:prstGeom prst="line">
            <a:avLst/>
          </a:prstGeom>
          <a:ln w="76200">
            <a:solidFill>
              <a:srgbClr val="FFFFFF"/>
            </a:solidFill>
            <a:miter lim="400000"/>
            <a:tailEnd type="triangle"/>
          </a:ln>
        </p:spPr>
        <p:txBody>
          <a:bodyPr lIns="71437" tIns="71437" rIns="71437" bIns="71437" anchor="ctr"/>
          <a:lstStyle/>
          <a:p>
            <a:pPr>
              <a:defRPr sz="3600"/>
            </a:pPr>
            <a:endParaRPr dirty="0"/>
          </a:p>
        </p:txBody>
      </p:sp>
      <p:sp>
        <p:nvSpPr>
          <p:cNvPr id="29" name="Mokslas">
            <a:extLst>
              <a:ext uri="{FF2B5EF4-FFF2-40B4-BE49-F238E27FC236}">
                <a16:creationId xmlns:a16="http://schemas.microsoft.com/office/drawing/2014/main" id="{BF5F13A1-58B8-42E0-BF46-EE86C4C4D8BA}"/>
              </a:ext>
            </a:extLst>
          </p:cNvPr>
          <p:cNvSpPr txBox="1"/>
          <p:nvPr/>
        </p:nvSpPr>
        <p:spPr>
          <a:xfrm>
            <a:off x="19219179" y="10790078"/>
            <a:ext cx="4139168" cy="528990"/>
          </a:xfrm>
          <a:prstGeom prst="rect">
            <a:avLst/>
          </a:prstGeom>
          <a:ln w="3175">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lvl1pPr defTabSz="822960">
              <a:defRPr sz="2100" cap="all" spc="209">
                <a:uFill>
                  <a:solidFill>
                    <a:srgbClr val="000000"/>
                  </a:solidFill>
                </a:uFill>
                <a:latin typeface="Titillium"/>
                <a:ea typeface="Titillium"/>
                <a:cs typeface="Titillium"/>
                <a:sym typeface="Titillium"/>
              </a:defRPr>
            </a:lvl1pPr>
          </a:lstStyle>
          <a:p>
            <a:r>
              <a:rPr lang="lt-LT" sz="2500" dirty="0">
                <a:latin typeface="Regular" charset="0"/>
                <a:ea typeface="Regular" charset="0"/>
                <a:cs typeface="Regular" charset="0"/>
              </a:rPr>
              <a:t>PRODUKTAI</a:t>
            </a:r>
            <a:endParaRPr sz="2500" dirty="0">
              <a:latin typeface="Regular" charset="0"/>
              <a:ea typeface="Regular" charset="0"/>
              <a:cs typeface="Regular" charset="0"/>
            </a:endParaRPr>
          </a:p>
        </p:txBody>
      </p:sp>
      <p:sp>
        <p:nvSpPr>
          <p:cNvPr id="31" name="Mokslas">
            <a:extLst>
              <a:ext uri="{FF2B5EF4-FFF2-40B4-BE49-F238E27FC236}">
                <a16:creationId xmlns:a16="http://schemas.microsoft.com/office/drawing/2014/main" id="{6AEF22AC-8217-42A7-90BE-949D512609DF}"/>
              </a:ext>
            </a:extLst>
          </p:cNvPr>
          <p:cNvSpPr txBox="1"/>
          <p:nvPr/>
        </p:nvSpPr>
        <p:spPr>
          <a:xfrm>
            <a:off x="15061900" y="7838488"/>
            <a:ext cx="4454332" cy="528990"/>
          </a:xfrm>
          <a:prstGeom prst="rect">
            <a:avLst/>
          </a:prstGeom>
          <a:ln w="3175">
            <a:miter lim="400000"/>
          </a:ln>
          <a:extLst>
            <a:ext uri="{C572A759-6A51-4108-AA02-DFA0A04FC94B}">
              <ma14:wrappingTextBoxFlag xmlns:ma14="http://schemas.microsoft.com/office/mac/drawingml/2011/main" xmlns="" val="1"/>
            </a:ext>
          </a:extLst>
        </p:spPr>
        <p:txBody>
          <a:bodyPr wrap="square" lIns="71437" tIns="71437" rIns="71437" bIns="71437">
            <a:spAutoFit/>
          </a:bodyPr>
          <a:lstStyle>
            <a:lvl1pPr defTabSz="822960">
              <a:defRPr sz="2100" cap="all" spc="209">
                <a:uFill>
                  <a:solidFill>
                    <a:srgbClr val="000000"/>
                  </a:solidFill>
                </a:uFill>
                <a:latin typeface="Titillium"/>
                <a:ea typeface="Titillium"/>
                <a:cs typeface="Titillium"/>
                <a:sym typeface="Titillium"/>
              </a:defRPr>
            </a:lvl1pPr>
          </a:lstStyle>
          <a:p>
            <a:r>
              <a:rPr lang="lt-LT" sz="2500" dirty="0">
                <a:latin typeface="Regular" charset="0"/>
                <a:ea typeface="Regular" charset="0"/>
                <a:cs typeface="Regular" charset="0"/>
              </a:rPr>
              <a:t>IDĖJOS</a:t>
            </a:r>
            <a:endParaRPr sz="2500" dirty="0">
              <a:latin typeface="Regular" charset="0"/>
              <a:ea typeface="Regular" charset="0"/>
              <a:cs typeface="Regular" charset="0"/>
            </a:endParaRPr>
          </a:p>
        </p:txBody>
      </p:sp>
      <p:pic>
        <p:nvPicPr>
          <p:cNvPr id="23" name="Picture 22">
            <a:extLst>
              <a:ext uri="{FF2B5EF4-FFF2-40B4-BE49-F238E27FC236}">
                <a16:creationId xmlns:a16="http://schemas.microsoft.com/office/drawing/2014/main" id="{815E264F-26D6-4DBC-A8F0-25B0A59C69E8}"/>
              </a:ext>
            </a:extLst>
          </p:cNvPr>
          <p:cNvPicPr>
            <a:picLocks noChangeAspect="1"/>
          </p:cNvPicPr>
          <p:nvPr/>
        </p:nvPicPr>
        <p:blipFill>
          <a:blip r:embed="rId5">
            <a:alphaModFix amt="67000"/>
          </a:blip>
          <a:stretch>
            <a:fillRect/>
          </a:stretch>
        </p:blipFill>
        <p:spPr>
          <a:xfrm>
            <a:off x="21837952" y="12638811"/>
            <a:ext cx="2060432" cy="709488"/>
          </a:xfrm>
          <a:prstGeom prst="rect">
            <a:avLst/>
          </a:prstGeom>
        </p:spPr>
      </p:pic>
    </p:spTree>
    <p:extLst>
      <p:ext uri="{BB962C8B-B14F-4D97-AF65-F5344CB8AC3E}">
        <p14:creationId xmlns:p14="http://schemas.microsoft.com/office/powerpoint/2010/main" val="1902457814"/>
      </p:ext>
    </p:extLst>
  </p:cSld>
  <p:clrMapOvr>
    <a:masterClrMapping/>
  </p:clrMapOvr>
  <p:transition>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p:tmAbs val="0"/>
                                  </p:iterate>
                                  <p:childTnLst>
                                    <p:set>
                                      <p:cBhvr>
                                        <p:cTn id="6" fill="hold"/>
                                        <p:tgtEl>
                                          <p:spTgt spid="397"/>
                                        </p:tgtEl>
                                        <p:attrNameLst>
                                          <p:attrName>style.visibility</p:attrName>
                                        </p:attrNameLst>
                                      </p:cBhvr>
                                      <p:to>
                                        <p:strVal val="visible"/>
                                      </p:to>
                                    </p:set>
                                    <p:animEffect transition="in" filter="wipe(left)">
                                      <p:cBhvr>
                                        <p:cTn id="7" dur="200"/>
                                        <p:tgtEl>
                                          <p:spTgt spid="397"/>
                                        </p:tgtEl>
                                      </p:cBhvr>
                                    </p:animEffect>
                                  </p:childTnLst>
                                </p:cTn>
                              </p:par>
                            </p:childTnLst>
                          </p:cTn>
                        </p:par>
                        <p:par>
                          <p:cTn id="8" fill="hold">
                            <p:stCondLst>
                              <p:cond delay="200"/>
                            </p:stCondLst>
                            <p:childTnLst>
                              <p:par>
                                <p:cTn id="9" presetID="23" presetClass="entr" presetSubtype="16" fill="hold" grpId="0" nodeType="afterEffect">
                                  <p:stCondLst>
                                    <p:cond delay="0"/>
                                  </p:stCondLst>
                                  <p:iterate>
                                    <p:tmAbs val="0"/>
                                  </p:iterate>
                                  <p:childTnLst>
                                    <p:set>
                                      <p:cBhvr>
                                        <p:cTn id="10" fill="hold"/>
                                        <p:tgtEl>
                                          <p:spTgt spid="405"/>
                                        </p:tgtEl>
                                        <p:attrNameLst>
                                          <p:attrName>style.visibility</p:attrName>
                                        </p:attrNameLst>
                                      </p:cBhvr>
                                      <p:to>
                                        <p:strVal val="visible"/>
                                      </p:to>
                                    </p:set>
                                    <p:anim calcmode="lin" valueType="num">
                                      <p:cBhvr>
                                        <p:cTn id="11" dur="300" fill="hold"/>
                                        <p:tgtEl>
                                          <p:spTgt spid="405"/>
                                        </p:tgtEl>
                                        <p:attrNameLst>
                                          <p:attrName>ppt_w</p:attrName>
                                        </p:attrNameLst>
                                      </p:cBhvr>
                                      <p:tavLst>
                                        <p:tav tm="0">
                                          <p:val>
                                            <p:fltVal val="0"/>
                                          </p:val>
                                        </p:tav>
                                        <p:tav tm="100000">
                                          <p:val>
                                            <p:strVal val="#ppt_w"/>
                                          </p:val>
                                        </p:tav>
                                      </p:tavLst>
                                    </p:anim>
                                    <p:anim calcmode="lin" valueType="num">
                                      <p:cBhvr>
                                        <p:cTn id="12" dur="300" fill="hold"/>
                                        <p:tgtEl>
                                          <p:spTgt spid="405"/>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400"/>
                                        </p:tgtEl>
                                        <p:attrNameLst>
                                          <p:attrName>style.visibility</p:attrName>
                                        </p:attrNameLst>
                                      </p:cBhvr>
                                      <p:to>
                                        <p:strVal val="visible"/>
                                      </p:to>
                                    </p:set>
                                    <p:anim calcmode="lin" valueType="num">
                                      <p:cBhvr>
                                        <p:cTn id="16" dur="300" fill="hold"/>
                                        <p:tgtEl>
                                          <p:spTgt spid="400"/>
                                        </p:tgtEl>
                                        <p:attrNameLst>
                                          <p:attrName>ppt_w</p:attrName>
                                        </p:attrNameLst>
                                      </p:cBhvr>
                                      <p:tavLst>
                                        <p:tav tm="0">
                                          <p:val>
                                            <p:fltVal val="0"/>
                                          </p:val>
                                        </p:tav>
                                        <p:tav tm="100000">
                                          <p:val>
                                            <p:strVal val="#ppt_w"/>
                                          </p:val>
                                        </p:tav>
                                      </p:tavLst>
                                    </p:anim>
                                    <p:anim calcmode="lin" valueType="num">
                                      <p:cBhvr>
                                        <p:cTn id="17" dur="300" fill="hold"/>
                                        <p:tgtEl>
                                          <p:spTgt spid="400"/>
                                        </p:tgtEl>
                                        <p:attrNameLst>
                                          <p:attrName>ppt_h</p:attrName>
                                        </p:attrNameLst>
                                      </p:cBhvr>
                                      <p:tavLst>
                                        <p:tav tm="0">
                                          <p:val>
                                            <p:fltVal val="0"/>
                                          </p:val>
                                        </p:tav>
                                        <p:tav tm="100000">
                                          <p:val>
                                            <p:strVal val="#ppt_h"/>
                                          </p:val>
                                        </p:tav>
                                      </p:tavLst>
                                    </p:anim>
                                  </p:childTnLst>
                                </p:cTn>
                              </p:par>
                            </p:childTnLst>
                          </p:cTn>
                        </p:par>
                        <p:par>
                          <p:cTn id="18" fill="hold">
                            <p:stCondLst>
                              <p:cond delay="800"/>
                            </p:stCondLst>
                            <p:childTnLst>
                              <p:par>
                                <p:cTn id="19" presetID="8" presetClass="emph" presetSubtype="0" accel="50000" decel="50000" fill="hold" grpId="1" nodeType="withEffect">
                                  <p:stCondLst>
                                    <p:cond delay="0"/>
                                  </p:stCondLst>
                                  <p:childTnLst>
                                    <p:animRot by="21540000">
                                      <p:cBhvr>
                                        <p:cTn id="20" dur="2000" fill="hold"/>
                                        <p:tgtEl>
                                          <p:spTgt spid="405"/>
                                        </p:tgtEl>
                                        <p:attrNameLst>
                                          <p:attrName>r</p:attrName>
                                        </p:attrNameLst>
                                      </p:cBhvr>
                                    </p:animRot>
                                  </p:childTnLst>
                                </p:cTn>
                              </p:par>
                              <p:par>
                                <p:cTn id="21" presetID="8" presetClass="emph" presetSubtype="0" accel="50000" decel="50000" fill="hold" grpId="0" nodeType="withEffect">
                                  <p:stCondLst>
                                    <p:cond delay="0"/>
                                  </p:stCondLst>
                                  <p:childTnLst>
                                    <p:animRot by="5400000">
                                      <p:cBhvr>
                                        <p:cTn id="22" dur="1000" fill="hold"/>
                                        <p:tgtEl>
                                          <p:spTgt spid="21"/>
                                        </p:tgtEl>
                                        <p:attrNameLst>
                                          <p:attrName>r</p:attrName>
                                        </p:attrNameLst>
                                      </p:cBhvr>
                                    </p:animRot>
                                  </p:childTnLst>
                                </p:cTn>
                              </p:par>
                              <p:par>
                                <p:cTn id="23" presetID="8" presetClass="emph" presetSubtype="0" accel="50000" decel="50000" fill="hold" grpId="0" nodeType="withEffect">
                                  <p:stCondLst>
                                    <p:cond delay="0"/>
                                  </p:stCondLst>
                                  <p:childTnLst>
                                    <p:animRot by="-5400000">
                                      <p:cBhvr>
                                        <p:cTn id="24" dur="1000" fill="hold"/>
                                        <p:tgtEl>
                                          <p:spTgt spid="25"/>
                                        </p:tgtEl>
                                        <p:attrNameLst>
                                          <p:attrName>r</p:attrName>
                                        </p:attrNameLst>
                                      </p:cBhvr>
                                    </p:animRot>
                                  </p:childTnLst>
                                </p:cTn>
                              </p:par>
                              <p:par>
                                <p:cTn id="25" presetID="22" presetClass="entr" presetSubtype="8" fill="hold" grpId="0" nodeType="withEffect">
                                  <p:stCondLst>
                                    <p:cond delay="0"/>
                                  </p:stCondLst>
                                  <p:iterate>
                                    <p:tmAbs val="0"/>
                                  </p:iterate>
                                  <p:childTnLst>
                                    <p:set>
                                      <p:cBhvr>
                                        <p:cTn id="26" fill="hold"/>
                                        <p:tgtEl>
                                          <p:spTgt spid="28"/>
                                        </p:tgtEl>
                                        <p:attrNameLst>
                                          <p:attrName>style.visibility</p:attrName>
                                        </p:attrNameLst>
                                      </p:cBhvr>
                                      <p:to>
                                        <p:strVal val="visible"/>
                                      </p:to>
                                    </p:set>
                                    <p:animEffect transition="in" filter="wipe(left)">
                                      <p:cBhvr>
                                        <p:cTn id="27"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animBg="1" advAuto="0"/>
      <p:bldP spid="400" grpId="0" animBg="1" advAuto="0"/>
      <p:bldP spid="405" grpId="0" animBg="1" advAuto="0"/>
      <p:bldP spid="405" grpId="1" animBg="1" advAuto="0"/>
      <p:bldP spid="21" grpId="0" animBg="1" advAuto="0"/>
      <p:bldP spid="25" grpId="0" animBg="1" advAuto="0"/>
      <p:bldP spid="28"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2">
            <a:alphaModFix amt="20000"/>
            <a:extLst>
              <a:ext uri="{28A0092B-C50C-407E-A947-70E740481C1C}">
                <a14:useLocalDpi xmlns:a14="http://schemas.microsoft.com/office/drawing/2010/main" val="0"/>
              </a:ext>
            </a:extLst>
          </a:blip>
          <a:srcRect t="18251"/>
          <a:stretch/>
        </p:blipFill>
        <p:spPr>
          <a:xfrm>
            <a:off x="0" y="0"/>
            <a:ext cx="24386954" cy="13716000"/>
          </a:xfrm>
          <a:prstGeom prst="rect">
            <a:avLst/>
          </a:prstGeom>
        </p:spPr>
      </p:pic>
      <p:sp>
        <p:nvSpPr>
          <p:cNvPr id="8" name="Rectangle 1">
            <a:extLst>
              <a:ext uri="{FF2B5EF4-FFF2-40B4-BE49-F238E27FC236}">
                <a16:creationId xmlns:a16="http://schemas.microsoft.com/office/drawing/2014/main" id="{99C5C0B4-313F-4B4C-BAD7-AE92848A56F1}"/>
              </a:ext>
            </a:extLst>
          </p:cNvPr>
          <p:cNvSpPr>
            <a:spLocks noChangeArrowheads="1"/>
          </p:cNvSpPr>
          <p:nvPr/>
        </p:nvSpPr>
        <p:spPr bwMode="auto">
          <a:xfrm>
            <a:off x="1007706" y="197534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Inostartas. </a:t>
            </a:r>
            <a:r>
              <a:rPr lang="lt-LT" sz="7200" b="1" dirty="0">
                <a:solidFill>
                  <a:schemeClr val="tx1"/>
                </a:solidFill>
                <a:latin typeface="Segoe UI" panose="020B0502040204020203" pitchFamily="34" charset="0"/>
                <a:cs typeface="Segoe UI" panose="020B0502040204020203" pitchFamily="34" charset="0"/>
              </a:rPr>
              <a:t>Finansavimo TIKSLAS</a:t>
            </a:r>
            <a:endParaRPr lang="lt-LT" sz="7200" dirty="0">
              <a:solidFill>
                <a:schemeClr val="tx1"/>
              </a:solidFill>
              <a:latin typeface="Segoe UI" panose="020B0502040204020203" pitchFamily="34" charset="0"/>
              <a:cs typeface="Segoe UI" panose="020B0502040204020203" pitchFamily="34" charset="0"/>
            </a:endParaRPr>
          </a:p>
        </p:txBody>
      </p:sp>
      <p:sp>
        <p:nvSpPr>
          <p:cNvPr id="9" name="Rectangle 1">
            <a:extLst>
              <a:ext uri="{FF2B5EF4-FFF2-40B4-BE49-F238E27FC236}">
                <a16:creationId xmlns:a16="http://schemas.microsoft.com/office/drawing/2014/main" id="{59B0A1D1-3648-4A3D-AC49-1A1589C9233D}"/>
              </a:ext>
            </a:extLst>
          </p:cNvPr>
          <p:cNvSpPr>
            <a:spLocks noChangeArrowheads="1"/>
          </p:cNvSpPr>
          <p:nvPr/>
        </p:nvSpPr>
        <p:spPr bwMode="auto">
          <a:xfrm>
            <a:off x="3232022" y="4451009"/>
            <a:ext cx="20206476" cy="5085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just">
              <a:spcAft>
                <a:spcPts val="6600"/>
              </a:spcAft>
              <a:buSzPct val="85000"/>
              <a:defRPr/>
            </a:pPr>
            <a:r>
              <a:rPr lang="lt-LT" altLang="lt-LT" sz="5400" dirty="0">
                <a:solidFill>
                  <a:schemeClr val="tx1"/>
                </a:solidFill>
                <a:latin typeface="Segoe UI" panose="020B0502040204020203" pitchFamily="34" charset="0"/>
                <a:cs typeface="Segoe UI" panose="020B0502040204020203" pitchFamily="34" charset="0"/>
              </a:rPr>
              <a:t>Skatinti naujų inovatyvių smulkiojo ir vidutinio verslo subjektų KŪRIMĄSI ir PLĖTRĄ užtikrinant inovatyvių idėjų, produktų ir paslaugų vystymą</a:t>
            </a:r>
          </a:p>
          <a:p>
            <a:pPr algn="just">
              <a:spcAft>
                <a:spcPts val="6600"/>
              </a:spcAft>
              <a:buSzPct val="85000"/>
              <a:defRPr/>
            </a:pPr>
            <a:r>
              <a:rPr lang="lt-LT" altLang="lt-LT" sz="5400" dirty="0">
                <a:solidFill>
                  <a:schemeClr val="tx1"/>
                </a:solidFill>
                <a:latin typeface="Segoe UI" panose="020B0502040204020203" pitchFamily="34" charset="0"/>
                <a:cs typeface="Segoe UI" panose="020B0502040204020203" pitchFamily="34" charset="0"/>
              </a:rPr>
              <a:t>Skatinti įmonių SAVARANKIŠKUMĄ vykdant MTEP darbus įmonės viduje</a:t>
            </a:r>
          </a:p>
        </p:txBody>
      </p:sp>
      <p:pic>
        <p:nvPicPr>
          <p:cNvPr id="16" name="Picture 15">
            <a:extLst>
              <a:ext uri="{FF2B5EF4-FFF2-40B4-BE49-F238E27FC236}">
                <a16:creationId xmlns:a16="http://schemas.microsoft.com/office/drawing/2014/main" id="{8EA679DE-D602-4720-A72D-DC584F9EAFA3}"/>
              </a:ext>
            </a:extLst>
          </p:cNvPr>
          <p:cNvPicPr>
            <a:picLocks noChangeAspect="1"/>
          </p:cNvPicPr>
          <p:nvPr/>
        </p:nvPicPr>
        <p:blipFill>
          <a:blip r:embed="rId3">
            <a:alphaModFix amt="67000"/>
          </a:blip>
          <a:stretch>
            <a:fillRect/>
          </a:stretch>
        </p:blipFill>
        <p:spPr>
          <a:xfrm>
            <a:off x="21837952" y="12638811"/>
            <a:ext cx="2060432" cy="709488"/>
          </a:xfrm>
          <a:prstGeom prst="rect">
            <a:avLst/>
          </a:prstGeom>
        </p:spPr>
      </p:pic>
      <p:sp>
        <p:nvSpPr>
          <p:cNvPr id="17" name="Oval 16">
            <a:extLst>
              <a:ext uri="{FF2B5EF4-FFF2-40B4-BE49-F238E27FC236}">
                <a16:creationId xmlns:a16="http://schemas.microsoft.com/office/drawing/2014/main" id="{637DEBE7-D4D5-41D0-AA1A-AAC5E37C8718}"/>
              </a:ext>
            </a:extLst>
          </p:cNvPr>
          <p:cNvSpPr/>
          <p:nvPr/>
        </p:nvSpPr>
        <p:spPr>
          <a:xfrm>
            <a:off x="1227745" y="4604338"/>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8" name="Picture 17">
            <a:extLst>
              <a:ext uri="{FF2B5EF4-FFF2-40B4-BE49-F238E27FC236}">
                <a16:creationId xmlns:a16="http://schemas.microsoft.com/office/drawing/2014/main" id="{D61DF258-9EE7-4871-8980-BD60F7474899}"/>
              </a:ext>
            </a:extLst>
          </p:cNvPr>
          <p:cNvPicPr>
            <a:picLocks noChangeAspect="1"/>
          </p:cNvPicPr>
          <p:nvPr/>
        </p:nvPicPr>
        <p:blipFill>
          <a:blip r:embed="rId4">
            <a:lum bright="20000"/>
          </a:blip>
          <a:stretch>
            <a:fillRect/>
          </a:stretch>
        </p:blipFill>
        <p:spPr>
          <a:xfrm>
            <a:off x="1448413" y="4665088"/>
            <a:ext cx="757231" cy="604083"/>
          </a:xfrm>
          <a:prstGeom prst="rect">
            <a:avLst/>
          </a:prstGeom>
        </p:spPr>
      </p:pic>
      <p:sp>
        <p:nvSpPr>
          <p:cNvPr id="21" name="Oval 20">
            <a:extLst>
              <a:ext uri="{FF2B5EF4-FFF2-40B4-BE49-F238E27FC236}">
                <a16:creationId xmlns:a16="http://schemas.microsoft.com/office/drawing/2014/main" id="{3CEEE5F7-4D38-497F-99BB-4096DE625F49}"/>
              </a:ext>
            </a:extLst>
          </p:cNvPr>
          <p:cNvSpPr/>
          <p:nvPr/>
        </p:nvSpPr>
        <p:spPr>
          <a:xfrm>
            <a:off x="1227745" y="7880216"/>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22" name="Picture 21">
            <a:extLst>
              <a:ext uri="{FF2B5EF4-FFF2-40B4-BE49-F238E27FC236}">
                <a16:creationId xmlns:a16="http://schemas.microsoft.com/office/drawing/2014/main" id="{4A51F207-D5F5-4160-96F2-16EFD25FA7E0}"/>
              </a:ext>
            </a:extLst>
          </p:cNvPr>
          <p:cNvPicPr>
            <a:picLocks noChangeAspect="1"/>
          </p:cNvPicPr>
          <p:nvPr/>
        </p:nvPicPr>
        <p:blipFill>
          <a:blip r:embed="rId4">
            <a:lum bright="20000"/>
          </a:blip>
          <a:stretch>
            <a:fillRect/>
          </a:stretch>
        </p:blipFill>
        <p:spPr>
          <a:xfrm>
            <a:off x="1448413" y="7940966"/>
            <a:ext cx="757231" cy="604083"/>
          </a:xfrm>
          <a:prstGeom prst="rect">
            <a:avLst/>
          </a:prstGeom>
        </p:spPr>
      </p:pic>
    </p:spTree>
    <p:extLst>
      <p:ext uri="{BB962C8B-B14F-4D97-AF65-F5344CB8AC3E}">
        <p14:creationId xmlns:p14="http://schemas.microsoft.com/office/powerpoint/2010/main" val="354972010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81123" y="205488"/>
            <a:ext cx="24386954" cy="13716000"/>
          </a:xfrm>
          <a:prstGeom prst="rect">
            <a:avLst/>
          </a:prstGeom>
        </p:spPr>
      </p:pic>
      <p:sp>
        <p:nvSpPr>
          <p:cNvPr id="8" name="Rectangle 1">
            <a:extLst>
              <a:ext uri="{FF2B5EF4-FFF2-40B4-BE49-F238E27FC236}">
                <a16:creationId xmlns:a16="http://schemas.microsoft.com/office/drawing/2014/main" id="{99C5C0B4-313F-4B4C-BAD7-AE92848A56F1}"/>
              </a:ext>
            </a:extLst>
          </p:cNvPr>
          <p:cNvSpPr>
            <a:spLocks noChangeArrowheads="1"/>
          </p:cNvSpPr>
          <p:nvPr/>
        </p:nvSpPr>
        <p:spPr bwMode="auto">
          <a:xfrm>
            <a:off x="1007706" y="197534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Inostartas. </a:t>
            </a:r>
            <a:r>
              <a:rPr lang="lt-LT" sz="7200" b="1" dirty="0">
                <a:solidFill>
                  <a:schemeClr val="tx1"/>
                </a:solidFill>
                <a:latin typeface="Segoe UI" panose="020B0502040204020203" pitchFamily="34" charset="0"/>
                <a:cs typeface="Segoe UI" panose="020B0502040204020203" pitchFamily="34" charset="0"/>
              </a:rPr>
              <a:t>Finansuojamos VEIKLOS</a:t>
            </a:r>
            <a:endParaRPr lang="lt-LT" sz="7200" dirty="0">
              <a:solidFill>
                <a:schemeClr val="tx1"/>
              </a:solidFill>
              <a:latin typeface="Segoe UI" panose="020B0502040204020203" pitchFamily="34" charset="0"/>
              <a:cs typeface="Segoe UI" panose="020B0502040204020203" pitchFamily="34" charset="0"/>
            </a:endParaRPr>
          </a:p>
        </p:txBody>
      </p:sp>
      <p:sp>
        <p:nvSpPr>
          <p:cNvPr id="16" name="Rectangle 1">
            <a:extLst>
              <a:ext uri="{FF2B5EF4-FFF2-40B4-BE49-F238E27FC236}">
                <a16:creationId xmlns:a16="http://schemas.microsoft.com/office/drawing/2014/main" id="{685C12FB-EC42-492D-B016-8516F85AD116}"/>
              </a:ext>
            </a:extLst>
          </p:cNvPr>
          <p:cNvSpPr>
            <a:spLocks noChangeArrowheads="1"/>
          </p:cNvSpPr>
          <p:nvPr/>
        </p:nvSpPr>
        <p:spPr bwMode="auto">
          <a:xfrm>
            <a:off x="3374569" y="4097715"/>
            <a:ext cx="20063928" cy="6824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just">
              <a:spcAft>
                <a:spcPts val="3600"/>
              </a:spcAft>
              <a:buSzPct val="85000"/>
              <a:defRPr/>
            </a:pPr>
            <a:r>
              <a:rPr lang="lt-LT" sz="5400" b="1" dirty="0">
                <a:solidFill>
                  <a:srgbClr val="00B050"/>
                </a:solidFill>
                <a:latin typeface="Segoe UI" panose="020B0502040204020203" pitchFamily="34" charset="0"/>
                <a:cs typeface="Segoe UI" panose="020B0502040204020203" pitchFamily="34" charset="0"/>
              </a:rPr>
              <a:t>Idėjos vystymas</a:t>
            </a:r>
            <a:r>
              <a:rPr lang="lt-LT" sz="5400" b="1" dirty="0">
                <a:solidFill>
                  <a:schemeClr val="tx1"/>
                </a:solidFill>
                <a:latin typeface="Segoe UI" panose="020B0502040204020203" pitchFamily="34" charset="0"/>
                <a:cs typeface="Segoe UI" panose="020B0502040204020203" pitchFamily="34" charset="0"/>
              </a:rPr>
              <a:t> </a:t>
            </a:r>
            <a:r>
              <a:rPr lang="lt-LT" sz="5400" dirty="0">
                <a:solidFill>
                  <a:schemeClr val="tx1"/>
                </a:solidFill>
                <a:latin typeface="Segoe UI" panose="020B0502040204020203" pitchFamily="34" charset="0"/>
                <a:cs typeface="Segoe UI" panose="020B0502040204020203" pitchFamily="34" charset="0"/>
              </a:rPr>
              <a:t>(rezultatas – </a:t>
            </a:r>
            <a:r>
              <a:rPr lang="lt-LT" sz="5400" dirty="0">
                <a:solidFill>
                  <a:srgbClr val="77CBEA"/>
                </a:solidFill>
                <a:latin typeface="Segoe UI" panose="020B0502040204020203" pitchFamily="34" charset="0"/>
                <a:cs typeface="Segoe UI" panose="020B0502040204020203" pitchFamily="34" charset="0"/>
              </a:rPr>
              <a:t>sukurtas prototipas</a:t>
            </a:r>
            <a:r>
              <a:rPr lang="lt-LT" sz="5400" dirty="0">
                <a:solidFill>
                  <a:schemeClr val="tx1"/>
                </a:solidFill>
                <a:latin typeface="Segoe UI" panose="020B0502040204020203" pitchFamily="34" charset="0"/>
                <a:cs typeface="Segoe UI" panose="020B0502040204020203" pitchFamily="34" charset="0"/>
              </a:rPr>
              <a:t>), vykdant MTEP veiklų </a:t>
            </a:r>
            <a:r>
              <a:rPr lang="lt-LT" sz="5400" dirty="0">
                <a:solidFill>
                  <a:srgbClr val="77CBEA"/>
                </a:solidFill>
                <a:latin typeface="Segoe UI" panose="020B0502040204020203" pitchFamily="34" charset="0"/>
                <a:cs typeface="Segoe UI" panose="020B0502040204020203" pitchFamily="34" charset="0"/>
              </a:rPr>
              <a:t>2-6 etapus </a:t>
            </a:r>
            <a:r>
              <a:rPr lang="lt-LT" sz="5400" dirty="0">
                <a:solidFill>
                  <a:schemeClr val="tx1"/>
                </a:solidFill>
                <a:latin typeface="Segoe UI" panose="020B0502040204020203" pitchFamily="34" charset="0"/>
                <a:cs typeface="Segoe UI" panose="020B0502040204020203" pitchFamily="34" charset="0"/>
              </a:rPr>
              <a:t>pagal MTEP etapų klasifikacijos aprašą</a:t>
            </a:r>
          </a:p>
          <a:p>
            <a:pPr algn="just">
              <a:spcAft>
                <a:spcPts val="3600"/>
              </a:spcAft>
              <a:buSzPct val="85000"/>
              <a:defRPr/>
            </a:pPr>
            <a:r>
              <a:rPr lang="lt-LT" sz="5400" b="1" dirty="0">
                <a:solidFill>
                  <a:srgbClr val="FFFF00"/>
                </a:solidFill>
                <a:latin typeface="Segoe UI" panose="020B0502040204020203" pitchFamily="34" charset="0"/>
                <a:cs typeface="Segoe UI" panose="020B0502040204020203" pitchFamily="34" charset="0"/>
              </a:rPr>
              <a:t>Produkto vystymas</a:t>
            </a:r>
            <a:r>
              <a:rPr lang="lt-LT" sz="5400" b="1" dirty="0">
                <a:solidFill>
                  <a:schemeClr val="tx1"/>
                </a:solidFill>
                <a:latin typeface="Segoe UI" panose="020B0502040204020203" pitchFamily="34" charset="0"/>
                <a:cs typeface="Segoe UI" panose="020B0502040204020203" pitchFamily="34" charset="0"/>
              </a:rPr>
              <a:t> </a:t>
            </a:r>
            <a:r>
              <a:rPr lang="lt-LT" sz="5400" dirty="0">
                <a:solidFill>
                  <a:schemeClr val="tx1"/>
                </a:solidFill>
                <a:latin typeface="Segoe UI" panose="020B0502040204020203" pitchFamily="34" charset="0"/>
                <a:cs typeface="Segoe UI" panose="020B0502040204020203" pitchFamily="34" charset="0"/>
              </a:rPr>
              <a:t>(rezultatas – </a:t>
            </a:r>
            <a:r>
              <a:rPr lang="lt-LT" sz="5400" dirty="0">
                <a:solidFill>
                  <a:srgbClr val="77CBEA"/>
                </a:solidFill>
                <a:latin typeface="Segoe UI" panose="020B0502040204020203" pitchFamily="34" charset="0"/>
                <a:cs typeface="Segoe UI" panose="020B0502040204020203" pitchFamily="34" charset="0"/>
              </a:rPr>
              <a:t>įvertinta galutinio produkto bandomoji partija</a:t>
            </a:r>
            <a:r>
              <a:rPr lang="lt-LT" sz="5400" dirty="0">
                <a:solidFill>
                  <a:schemeClr val="tx1"/>
                </a:solidFill>
                <a:latin typeface="Segoe UI" panose="020B0502040204020203" pitchFamily="34" charset="0"/>
                <a:cs typeface="Segoe UI" panose="020B0502040204020203" pitchFamily="34" charset="0"/>
              </a:rPr>
              <a:t>), vykdant MTEP veiklų </a:t>
            </a:r>
            <a:r>
              <a:rPr lang="lt-LT" sz="5400" dirty="0">
                <a:solidFill>
                  <a:srgbClr val="77CBEA"/>
                </a:solidFill>
                <a:latin typeface="Segoe UI" panose="020B0502040204020203" pitchFamily="34" charset="0"/>
                <a:cs typeface="Segoe UI" panose="020B0502040204020203" pitchFamily="34" charset="0"/>
              </a:rPr>
              <a:t>7-9 etapus </a:t>
            </a:r>
            <a:r>
              <a:rPr lang="lt-LT" sz="5400" dirty="0">
                <a:solidFill>
                  <a:schemeClr val="tx1"/>
                </a:solidFill>
                <a:latin typeface="Segoe UI" panose="020B0502040204020203" pitchFamily="34" charset="0"/>
                <a:cs typeface="Segoe UI" panose="020B0502040204020203" pitchFamily="34" charset="0"/>
              </a:rPr>
              <a:t>pagal MTEP etapų klasifikacijos aprašą</a:t>
            </a:r>
          </a:p>
          <a:p>
            <a:pPr algn="just">
              <a:spcAft>
                <a:spcPts val="3600"/>
              </a:spcAft>
              <a:buSzPct val="85000"/>
              <a:defRPr/>
            </a:pPr>
            <a:r>
              <a:rPr lang="lt-LT" sz="5400" b="1" dirty="0">
                <a:solidFill>
                  <a:srgbClr val="A987D2"/>
                </a:solidFill>
                <a:latin typeface="Segoe UI" panose="020B0502040204020203" pitchFamily="34" charset="0"/>
                <a:cs typeface="Segoe UI" panose="020B0502040204020203" pitchFamily="34" charset="0"/>
              </a:rPr>
              <a:t>Tyrėjų / mokslininkų įdarbinimas </a:t>
            </a:r>
            <a:r>
              <a:rPr lang="lt-LT" sz="5400" dirty="0">
                <a:solidFill>
                  <a:schemeClr val="tx1"/>
                </a:solidFill>
                <a:latin typeface="Segoe UI" panose="020B0502040204020203" pitchFamily="34" charset="0"/>
                <a:cs typeface="Segoe UI" panose="020B0502040204020203" pitchFamily="34" charset="0"/>
              </a:rPr>
              <a:t>ir kartu vystomi įmonės produktai, siekiant jų komercinio realizavimo.</a:t>
            </a:r>
          </a:p>
        </p:txBody>
      </p:sp>
      <p:pic>
        <p:nvPicPr>
          <p:cNvPr id="17" name="Picture 16">
            <a:extLst>
              <a:ext uri="{FF2B5EF4-FFF2-40B4-BE49-F238E27FC236}">
                <a16:creationId xmlns:a16="http://schemas.microsoft.com/office/drawing/2014/main" id="{887A915E-BE2C-4234-864D-C3D7B67986B0}"/>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18" name="Oval 17">
            <a:extLst>
              <a:ext uri="{FF2B5EF4-FFF2-40B4-BE49-F238E27FC236}">
                <a16:creationId xmlns:a16="http://schemas.microsoft.com/office/drawing/2014/main" id="{17E32A95-5897-4546-9E38-3201C80D6B32}"/>
              </a:ext>
            </a:extLst>
          </p:cNvPr>
          <p:cNvSpPr/>
          <p:nvPr/>
        </p:nvSpPr>
        <p:spPr>
          <a:xfrm>
            <a:off x="1227745" y="4241546"/>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9" name="Picture 18">
            <a:extLst>
              <a:ext uri="{FF2B5EF4-FFF2-40B4-BE49-F238E27FC236}">
                <a16:creationId xmlns:a16="http://schemas.microsoft.com/office/drawing/2014/main" id="{4807A754-6947-4479-871C-DE937F29DF87}"/>
              </a:ext>
            </a:extLst>
          </p:cNvPr>
          <p:cNvPicPr>
            <a:picLocks noChangeAspect="1"/>
          </p:cNvPicPr>
          <p:nvPr/>
        </p:nvPicPr>
        <p:blipFill>
          <a:blip r:embed="rId5">
            <a:lum bright="20000"/>
          </a:blip>
          <a:stretch>
            <a:fillRect/>
          </a:stretch>
        </p:blipFill>
        <p:spPr>
          <a:xfrm>
            <a:off x="1448413" y="4302296"/>
            <a:ext cx="757231" cy="604083"/>
          </a:xfrm>
          <a:prstGeom prst="rect">
            <a:avLst/>
          </a:prstGeom>
        </p:spPr>
      </p:pic>
      <p:sp>
        <p:nvSpPr>
          <p:cNvPr id="20" name="Oval 19">
            <a:extLst>
              <a:ext uri="{FF2B5EF4-FFF2-40B4-BE49-F238E27FC236}">
                <a16:creationId xmlns:a16="http://schemas.microsoft.com/office/drawing/2014/main" id="{9B37E695-D324-4A4E-8305-4260BD0BF305}"/>
              </a:ext>
            </a:extLst>
          </p:cNvPr>
          <p:cNvSpPr/>
          <p:nvPr/>
        </p:nvSpPr>
        <p:spPr>
          <a:xfrm>
            <a:off x="1227745" y="6356472"/>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21" name="Picture 20">
            <a:extLst>
              <a:ext uri="{FF2B5EF4-FFF2-40B4-BE49-F238E27FC236}">
                <a16:creationId xmlns:a16="http://schemas.microsoft.com/office/drawing/2014/main" id="{26A76909-0A99-49D3-8DAC-0B8B47A080B0}"/>
              </a:ext>
            </a:extLst>
          </p:cNvPr>
          <p:cNvPicPr>
            <a:picLocks noChangeAspect="1"/>
          </p:cNvPicPr>
          <p:nvPr/>
        </p:nvPicPr>
        <p:blipFill>
          <a:blip r:embed="rId5">
            <a:lum bright="20000"/>
          </a:blip>
          <a:stretch>
            <a:fillRect/>
          </a:stretch>
        </p:blipFill>
        <p:spPr>
          <a:xfrm>
            <a:off x="1448413" y="6417222"/>
            <a:ext cx="757231" cy="604083"/>
          </a:xfrm>
          <a:prstGeom prst="rect">
            <a:avLst/>
          </a:prstGeom>
        </p:spPr>
      </p:pic>
      <p:sp>
        <p:nvSpPr>
          <p:cNvPr id="22" name="Oval 21">
            <a:extLst>
              <a:ext uri="{FF2B5EF4-FFF2-40B4-BE49-F238E27FC236}">
                <a16:creationId xmlns:a16="http://schemas.microsoft.com/office/drawing/2014/main" id="{9E72AB3B-A1B8-4685-BFD3-DB14802C31AC}"/>
              </a:ext>
            </a:extLst>
          </p:cNvPr>
          <p:cNvSpPr/>
          <p:nvPr/>
        </p:nvSpPr>
        <p:spPr>
          <a:xfrm>
            <a:off x="1227745" y="9265548"/>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23" name="Picture 22">
            <a:extLst>
              <a:ext uri="{FF2B5EF4-FFF2-40B4-BE49-F238E27FC236}">
                <a16:creationId xmlns:a16="http://schemas.microsoft.com/office/drawing/2014/main" id="{BBF77D02-9317-4030-BBA5-5530984A538F}"/>
              </a:ext>
            </a:extLst>
          </p:cNvPr>
          <p:cNvPicPr>
            <a:picLocks noChangeAspect="1"/>
          </p:cNvPicPr>
          <p:nvPr/>
        </p:nvPicPr>
        <p:blipFill>
          <a:blip r:embed="rId5">
            <a:lum bright="20000"/>
          </a:blip>
          <a:stretch>
            <a:fillRect/>
          </a:stretch>
        </p:blipFill>
        <p:spPr>
          <a:xfrm>
            <a:off x="1448413" y="9326298"/>
            <a:ext cx="757231" cy="604083"/>
          </a:xfrm>
          <a:prstGeom prst="rect">
            <a:avLst/>
          </a:prstGeom>
        </p:spPr>
      </p:pic>
    </p:spTree>
    <p:extLst>
      <p:ext uri="{BB962C8B-B14F-4D97-AF65-F5344CB8AC3E}">
        <p14:creationId xmlns:p14="http://schemas.microsoft.com/office/powerpoint/2010/main" val="237773968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58821" y="0"/>
            <a:ext cx="24386954" cy="13716000"/>
          </a:xfrm>
          <a:prstGeom prst="rect">
            <a:avLst/>
          </a:prstGeom>
        </p:spPr>
      </p:pic>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4">
            <a:alphaModFix amt="67000"/>
          </a:blip>
          <a:stretch>
            <a:fillRect/>
          </a:stretch>
        </p:blipFill>
        <p:spPr>
          <a:xfrm>
            <a:off x="21837952" y="12735063"/>
            <a:ext cx="2060432" cy="709488"/>
          </a:xfrm>
          <a:prstGeom prst="rect">
            <a:avLst/>
          </a:prstGeom>
        </p:spPr>
      </p:pic>
      <p:sp>
        <p:nvSpPr>
          <p:cNvPr id="31" name="Rectangle 1">
            <a:extLst>
              <a:ext uri="{FF2B5EF4-FFF2-40B4-BE49-F238E27FC236}">
                <a16:creationId xmlns:a16="http://schemas.microsoft.com/office/drawing/2014/main" id="{E66C0B25-3C56-4776-9879-FDCD0DD12F4B}"/>
              </a:ext>
            </a:extLst>
          </p:cNvPr>
          <p:cNvSpPr>
            <a:spLocks noChangeArrowheads="1"/>
          </p:cNvSpPr>
          <p:nvPr/>
        </p:nvSpPr>
        <p:spPr bwMode="auto">
          <a:xfrm>
            <a:off x="1007706" y="128397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Inostartas. </a:t>
            </a:r>
            <a:r>
              <a:rPr lang="lt-LT" sz="7200" b="1" dirty="0">
                <a:solidFill>
                  <a:schemeClr val="tx1"/>
                </a:solidFill>
                <a:latin typeface="Segoe UI" panose="020B0502040204020203" pitchFamily="34" charset="0"/>
                <a:cs typeface="Segoe UI" panose="020B0502040204020203" pitchFamily="34" charset="0"/>
              </a:rPr>
              <a:t>MTEP</a:t>
            </a:r>
            <a:endParaRPr lang="lt-LT" sz="7200" dirty="0">
              <a:solidFill>
                <a:schemeClr val="tx1"/>
              </a:solidFill>
              <a:latin typeface="Segoe UI" panose="020B0502040204020203" pitchFamily="34" charset="0"/>
              <a:cs typeface="Segoe UI" panose="020B0502040204020203" pitchFamily="34" charset="0"/>
            </a:endParaRPr>
          </a:p>
        </p:txBody>
      </p:sp>
      <p:sp>
        <p:nvSpPr>
          <p:cNvPr id="5" name="Rectangle 1">
            <a:extLst>
              <a:ext uri="{FF2B5EF4-FFF2-40B4-BE49-F238E27FC236}">
                <a16:creationId xmlns:a16="http://schemas.microsoft.com/office/drawing/2014/main" id="{F02100B8-8F05-41A3-AD45-91F553FAF4AB}"/>
              </a:ext>
            </a:extLst>
          </p:cNvPr>
          <p:cNvSpPr>
            <a:spLocks noChangeArrowheads="1"/>
          </p:cNvSpPr>
          <p:nvPr/>
        </p:nvSpPr>
        <p:spPr bwMode="auto">
          <a:xfrm>
            <a:off x="8277726" y="1311571"/>
            <a:ext cx="15034261" cy="1376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ctr">
              <a:defRPr/>
            </a:pPr>
            <a:r>
              <a:rPr lang="lt-LT" sz="2800" b="1" dirty="0">
                <a:solidFill>
                  <a:schemeClr val="tx1"/>
                </a:solidFill>
                <a:latin typeface="Segoe UI" panose="020B0502040204020203" pitchFamily="34" charset="0"/>
                <a:cs typeface="Segoe UI" panose="020B0502040204020203" pitchFamily="34" charset="0"/>
              </a:rPr>
              <a:t>LR Vyriausybės 2012 m. birželio 6 d. nutarimas Nr. 650</a:t>
            </a:r>
            <a:endParaRPr lang="en-US" sz="2800" b="1" dirty="0">
              <a:solidFill>
                <a:schemeClr val="tx1"/>
              </a:solidFill>
              <a:latin typeface="Segoe UI" panose="020B0502040204020203" pitchFamily="34" charset="0"/>
              <a:cs typeface="Segoe UI" panose="020B0502040204020203" pitchFamily="34" charset="0"/>
            </a:endParaRPr>
          </a:p>
          <a:p>
            <a:pPr>
              <a:defRPr/>
            </a:pPr>
            <a:r>
              <a:rPr lang="lt-LT" sz="2800" b="1" dirty="0">
                <a:solidFill>
                  <a:schemeClr val="tx1"/>
                </a:solidFill>
                <a:latin typeface="Segoe UI" panose="020B0502040204020203" pitchFamily="34" charset="0"/>
                <a:cs typeface="Segoe UI" panose="020B0502040204020203" pitchFamily="34" charset="0"/>
              </a:rPr>
              <a:t>REKOMENDUOJAMOS MOKSLINIŲ TYRIMŲ IR EKSPERIMENTINĖS PLĖTROS ETAPŲ KLASIFIKACIJOS APRAŠAS </a:t>
            </a:r>
          </a:p>
        </p:txBody>
      </p:sp>
      <p:graphicFrame>
        <p:nvGraphicFramePr>
          <p:cNvPr id="6" name="Table 5">
            <a:extLst>
              <a:ext uri="{FF2B5EF4-FFF2-40B4-BE49-F238E27FC236}">
                <a16:creationId xmlns:a16="http://schemas.microsoft.com/office/drawing/2014/main" id="{8B6E3A99-B2A1-4B41-B69B-98AFA16F6EF5}"/>
              </a:ext>
            </a:extLst>
          </p:cNvPr>
          <p:cNvGraphicFramePr>
            <a:graphicFrameLocks noGrp="1"/>
          </p:cNvGraphicFramePr>
          <p:nvPr>
            <p:extLst>
              <p:ext uri="{D42A27DB-BD31-4B8C-83A1-F6EECF244321}">
                <p14:modId xmlns:p14="http://schemas.microsoft.com/office/powerpoint/2010/main" val="2237010949"/>
              </p:ext>
            </p:extLst>
          </p:nvPr>
        </p:nvGraphicFramePr>
        <p:xfrm>
          <a:off x="1072013" y="2781501"/>
          <a:ext cx="22302178" cy="9779470"/>
        </p:xfrm>
        <a:graphic>
          <a:graphicData uri="http://schemas.openxmlformats.org/drawingml/2006/table">
            <a:tbl>
              <a:tblPr>
                <a:tableStyleId>{5940675A-B579-460E-94D1-54222C63F5DA}</a:tableStyleId>
              </a:tblPr>
              <a:tblGrid>
                <a:gridCol w="1671187">
                  <a:extLst>
                    <a:ext uri="{9D8B030D-6E8A-4147-A177-3AD203B41FA5}">
                      <a16:colId xmlns:a16="http://schemas.microsoft.com/office/drawing/2014/main" val="20000"/>
                    </a:ext>
                  </a:extLst>
                </a:gridCol>
                <a:gridCol w="9240253">
                  <a:extLst>
                    <a:ext uri="{9D8B030D-6E8A-4147-A177-3AD203B41FA5}">
                      <a16:colId xmlns:a16="http://schemas.microsoft.com/office/drawing/2014/main" val="20001"/>
                    </a:ext>
                  </a:extLst>
                </a:gridCol>
                <a:gridCol w="11390738">
                  <a:extLst>
                    <a:ext uri="{9D8B030D-6E8A-4147-A177-3AD203B41FA5}">
                      <a16:colId xmlns:a16="http://schemas.microsoft.com/office/drawing/2014/main" val="3051774305"/>
                    </a:ext>
                  </a:extLst>
                </a:gridCol>
              </a:tblGrid>
              <a:tr h="855070">
                <a:tc>
                  <a:txBody>
                    <a:bodyPr/>
                    <a:lstStyle/>
                    <a:p>
                      <a:pPr marL="0" marR="0" lvl="0" indent="0" algn="ctr" defTabSz="914400" rtl="0" eaLnBrk="1" fontAlgn="base" latinLnBrk="0" hangingPunct="1">
                        <a:lnSpc>
                          <a:spcPct val="100000"/>
                        </a:lnSpc>
                        <a:spcBef>
                          <a:spcPts val="2400"/>
                        </a:spcBef>
                        <a:spcAft>
                          <a:spcPts val="1800"/>
                        </a:spcAft>
                        <a:buClrTx/>
                        <a:buSzTx/>
                        <a:buFontTx/>
                        <a:buNone/>
                        <a:tabLst/>
                      </a:pPr>
                      <a:r>
                        <a:rPr kumimoji="0" lang="lt-LT" sz="4000" b="1"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rPr>
                        <a:t>Sritis</a:t>
                      </a:r>
                      <a:endParaRPr kumimoji="0" lang="lt-LT" sz="4000" b="1" i="0" u="none" strike="noStrike" cap="none" normalizeH="0" baseline="0" noProof="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20987" marR="209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lt-LT" sz="4000" b="1"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rPr>
                        <a:t>MTEP – etapai ir veiklos</a:t>
                      </a:r>
                      <a:endParaRPr kumimoji="0" lang="lt-LT" sz="4000" b="1" i="0" u="none" strike="noStrike" cap="none" normalizeH="0" baseline="0" noProof="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20987" marR="209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2400"/>
                        </a:spcBef>
                        <a:spcAft>
                          <a:spcPts val="1800"/>
                        </a:spcAft>
                        <a:buClrTx/>
                        <a:buSzTx/>
                        <a:buFontTx/>
                        <a:buNone/>
                        <a:tabLst/>
                      </a:pPr>
                      <a:r>
                        <a:rPr kumimoji="0" lang="lt-LT" sz="4000" b="1" u="none" strike="noStrike" cap="none" normalizeH="0" baseline="0" noProof="0" dirty="0">
                          <a:ln>
                            <a:noFill/>
                          </a:ln>
                          <a:solidFill>
                            <a:schemeClr val="tx1"/>
                          </a:solidFill>
                          <a:effectLst/>
                          <a:latin typeface="Segoe UI" panose="020B0502040204020203" pitchFamily="34" charset="0"/>
                          <a:cs typeface="Segoe UI" panose="020B0502040204020203" pitchFamily="34" charset="0"/>
                        </a:rPr>
                        <a:t>MTEP – rezultatai</a:t>
                      </a:r>
                      <a:endParaRPr kumimoji="0" lang="lt-LT" sz="4000" b="1" i="0" u="none" strike="noStrike" cap="none" normalizeH="0" baseline="0" noProof="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20987" marR="209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8174">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u="none" strike="noStrike" cap="none" normalizeH="0" baseline="0" dirty="0">
                          <a:ln>
                            <a:noFill/>
                          </a:ln>
                          <a:solidFill>
                            <a:schemeClr val="tx1"/>
                          </a:solidFill>
                          <a:effectLst/>
                          <a:latin typeface="Segoe UI" panose="020B0502040204020203" pitchFamily="34" charset="0"/>
                          <a:cs typeface="Segoe UI" panose="020B0502040204020203" pitchFamily="34" charset="0"/>
                        </a:rPr>
                        <a:t>T</a:t>
                      </a:r>
                      <a:r>
                        <a:rPr kumimoji="0" lang="lt-LT" sz="4000" b="1" u="none" strike="noStrike" cap="none" normalizeH="0" baseline="0" dirty="0">
                          <a:ln>
                            <a:noFill/>
                          </a:ln>
                          <a:solidFill>
                            <a:schemeClr val="tx1"/>
                          </a:solidFill>
                          <a:effectLst/>
                          <a:latin typeface="Segoe UI" panose="020B0502040204020203" pitchFamily="34" charset="0"/>
                          <a:cs typeface="Segoe UI" panose="020B0502040204020203" pitchFamily="34" charset="0"/>
                        </a:rPr>
                        <a:t>MT</a:t>
                      </a:r>
                      <a:endParaRPr kumimoji="0" lang="lt-LT" sz="4000" b="1" i="0" u="none" strike="noStrike"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20987" marR="209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en-US" sz="3000" b="1" u="none" strike="noStrike" cap="none" normalizeH="0" baseline="0" dirty="0">
                          <a:ln>
                            <a:noFill/>
                          </a:ln>
                          <a:solidFill>
                            <a:schemeClr val="tx1"/>
                          </a:solidFill>
                          <a:effectLst/>
                          <a:latin typeface="Segoe UI" panose="020B0502040204020203" pitchFamily="34" charset="0"/>
                          <a:cs typeface="Segoe UI" panose="020B0502040204020203" pitchFamily="34" charset="0"/>
                        </a:rPr>
                        <a:t>2</a:t>
                      </a:r>
                      <a:r>
                        <a:rPr kumimoji="0" lang="lt-LT" sz="300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Žinių taikymo koncepcijos formulavimas</a:t>
                      </a:r>
                      <a:endParaRPr kumimoji="0" lang="lt-LT" sz="3000" b="0" i="0" u="none" strike="noStrike"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lt-LT" sz="3000" u="none" strike="noStrike" kern="1200" cap="none" normalizeH="0" baseline="0" dirty="0">
                          <a:ln>
                            <a:noFill/>
                          </a:ln>
                          <a:solidFill>
                            <a:schemeClr val="tx1"/>
                          </a:solidFill>
                          <a:effectLst/>
                          <a:latin typeface="Segoe UI" panose="020B0502040204020203" pitchFamily="34" charset="0"/>
                          <a:cs typeface="Segoe UI" panose="020B0502040204020203" pitchFamily="34" charset="0"/>
                        </a:rPr>
                        <a:t>Suformuluota žinių taikymo (produkto sukūrimo) koncepcija.</a:t>
                      </a:r>
                      <a:endParaRPr kumimoji="0" lang="lt-LT" sz="3000" b="0" i="0" u="none" strike="noStrike" kern="1200"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1"/>
                  </a:ext>
                </a:extLst>
              </a:tr>
              <a:tr h="967679">
                <a:tc vMerge="1">
                  <a:txBody>
                    <a:bodyPr/>
                    <a:lstStyle/>
                    <a:p>
                      <a:endParaRPr lang="lt-LT"/>
                    </a:p>
                  </a:txBody>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en-US" sz="3000" b="1" u="none" strike="noStrike" cap="none" normalizeH="0" baseline="0" dirty="0">
                          <a:ln>
                            <a:noFill/>
                          </a:ln>
                          <a:solidFill>
                            <a:schemeClr val="tx1"/>
                          </a:solidFill>
                          <a:effectLst/>
                          <a:latin typeface="Segoe UI" panose="020B0502040204020203" pitchFamily="34" charset="0"/>
                          <a:cs typeface="Segoe UI" panose="020B0502040204020203" pitchFamily="34" charset="0"/>
                        </a:rPr>
                        <a:t>3</a:t>
                      </a:r>
                      <a:r>
                        <a:rPr kumimoji="0" lang="en-US" sz="300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lt-LT" sz="3000" u="none" strike="noStrike" cap="none" normalizeH="0" baseline="0" dirty="0">
                          <a:ln>
                            <a:noFill/>
                          </a:ln>
                          <a:solidFill>
                            <a:schemeClr val="tx1"/>
                          </a:solidFill>
                          <a:effectLst/>
                          <a:latin typeface="Segoe UI" panose="020B0502040204020203" pitchFamily="34" charset="0"/>
                          <a:cs typeface="Segoe UI" panose="020B0502040204020203" pitchFamily="34" charset="0"/>
                        </a:rPr>
                        <a:t>Koncepcijos įgyvendinamumo įrodymas / patvirtinimas</a:t>
                      </a:r>
                      <a:endParaRPr kumimoji="0" lang="lt-LT" sz="3000" b="0" i="0" u="none" strike="noStrike"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lt-LT" sz="3000" u="none" strike="noStrike" kern="1200" cap="none" normalizeH="0" baseline="0" dirty="0">
                          <a:ln>
                            <a:noFill/>
                          </a:ln>
                          <a:solidFill>
                            <a:schemeClr val="tx1"/>
                          </a:solidFill>
                          <a:effectLst/>
                          <a:latin typeface="Segoe UI" panose="020B0502040204020203" pitchFamily="34" charset="0"/>
                          <a:cs typeface="Segoe UI" panose="020B0502040204020203" pitchFamily="34" charset="0"/>
                        </a:rPr>
                        <a:t>Nustatyti esminiai parametrai produktui kurti, įrodytas koncepcijos įgyvendinamumas.</a:t>
                      </a:r>
                      <a:endParaRPr kumimoji="0" lang="lt-LT" sz="3000" b="0" i="0" u="none" strike="noStrike" kern="1200"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2"/>
                  </a:ext>
                </a:extLst>
              </a:tr>
              <a:tr h="967679">
                <a:tc vMerge="1">
                  <a:txBody>
                    <a:bodyPr/>
                    <a:lstStyle/>
                    <a:p>
                      <a:endParaRPr lang="lt-LT"/>
                    </a:p>
                  </a:txBody>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en-US" sz="3000" b="1" u="none" strike="noStrike" cap="none" normalizeH="0" baseline="0" dirty="0">
                          <a:ln>
                            <a:noFill/>
                          </a:ln>
                          <a:solidFill>
                            <a:schemeClr val="tx1"/>
                          </a:solidFill>
                          <a:effectLst/>
                          <a:latin typeface="Segoe UI" panose="020B0502040204020203" pitchFamily="34" charset="0"/>
                          <a:cs typeface="Segoe UI" panose="020B0502040204020203" pitchFamily="34" charset="0"/>
                        </a:rPr>
                        <a:t>4</a:t>
                      </a:r>
                      <a:r>
                        <a:rPr kumimoji="0" lang="en-US" sz="300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lt-LT" sz="3000" u="none" strike="noStrike" cap="none" normalizeH="0" baseline="0" dirty="0">
                          <a:ln>
                            <a:noFill/>
                          </a:ln>
                          <a:solidFill>
                            <a:schemeClr val="tx1"/>
                          </a:solidFill>
                          <a:effectLst/>
                          <a:latin typeface="Segoe UI" panose="020B0502040204020203" pitchFamily="34" charset="0"/>
                          <a:cs typeface="Segoe UI" panose="020B0502040204020203" pitchFamily="34" charset="0"/>
                        </a:rPr>
                        <a:t>Maketo (modelio), meno objekto projekto kūrimas ir testavimas</a:t>
                      </a:r>
                      <a:endParaRPr kumimoji="0" lang="lt-LT" sz="3000" b="0" i="0" u="none" strike="noStrike"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lt-LT" sz="3000" u="none" strike="noStrike" kern="1200" cap="none" normalizeH="0" baseline="0" dirty="0">
                          <a:ln>
                            <a:noFill/>
                          </a:ln>
                          <a:solidFill>
                            <a:schemeClr val="tx1"/>
                          </a:solidFill>
                          <a:effectLst/>
                          <a:latin typeface="Segoe UI" panose="020B0502040204020203" pitchFamily="34" charset="0"/>
                          <a:cs typeface="Segoe UI" panose="020B0502040204020203" pitchFamily="34" charset="0"/>
                        </a:rPr>
                        <a:t>Veikiantis pirminis maketas (proceso, paslaugos ir kt. modelis), parengtas meno objekto projektinis siūlymas.</a:t>
                      </a:r>
                      <a:endParaRPr kumimoji="0" lang="lt-LT" sz="3000" b="0" i="0" u="none" strike="noStrike" kern="1200"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3"/>
                  </a:ext>
                </a:extLst>
              </a:tr>
              <a:tr h="1344555">
                <a:tc vMerge="1">
                  <a:txBody>
                    <a:bodyPr/>
                    <a:lstStyle/>
                    <a:p>
                      <a:endParaRPr lang="lt-LT"/>
                    </a:p>
                  </a:txBody>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en-US" sz="3000" b="1" u="none" strike="noStrike" cap="none" normalizeH="0" baseline="0" dirty="0">
                          <a:ln>
                            <a:noFill/>
                          </a:ln>
                          <a:solidFill>
                            <a:schemeClr val="tx1"/>
                          </a:solidFill>
                          <a:effectLst/>
                          <a:latin typeface="Segoe UI" panose="020B0502040204020203" pitchFamily="34" charset="0"/>
                          <a:cs typeface="Segoe UI" panose="020B0502040204020203" pitchFamily="34" charset="0"/>
                        </a:rPr>
                        <a:t>5</a:t>
                      </a:r>
                      <a:r>
                        <a:rPr kumimoji="0" lang="en-US" sz="300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lt-LT" sz="3000" u="none" strike="noStrike" cap="none" normalizeH="0" baseline="0" dirty="0">
                          <a:ln>
                            <a:noFill/>
                          </a:ln>
                          <a:solidFill>
                            <a:schemeClr val="tx1"/>
                          </a:solidFill>
                          <a:effectLst/>
                          <a:latin typeface="Segoe UI" panose="020B0502040204020203" pitchFamily="34" charset="0"/>
                          <a:cs typeface="Segoe UI" panose="020B0502040204020203" pitchFamily="34" charset="0"/>
                        </a:rPr>
                        <a:t>Maketo (modelio) patikrinimas imituojant realias sąlygas, meno objekto projekto pristatymas visuomenei</a:t>
                      </a:r>
                      <a:endParaRPr kumimoji="0" lang="lt-LT" sz="3000" b="0" i="0" u="none" strike="noStrike"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lt-LT" sz="3000" u="none" strike="noStrike" kern="1200" cap="none" normalizeH="0" baseline="0" dirty="0">
                          <a:ln>
                            <a:noFill/>
                          </a:ln>
                          <a:solidFill>
                            <a:schemeClr val="tx1"/>
                          </a:solidFill>
                          <a:effectLst/>
                          <a:latin typeface="Segoe UI" panose="020B0502040204020203" pitchFamily="34" charset="0"/>
                          <a:cs typeface="Segoe UI" panose="020B0502040204020203" pitchFamily="34" charset="0"/>
                        </a:rPr>
                        <a:t>Realioje veiklos aplinkoje veikiantis maketas (modelis), paruoštas meno objekto projektas.</a:t>
                      </a:r>
                      <a:endParaRPr kumimoji="0" lang="lt-LT" sz="3000" b="0" i="0" u="none" strike="noStrike" kern="1200"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28329">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4000" b="1" u="none" strike="noStrike" cap="none" normalizeH="0" baseline="0" dirty="0">
                          <a:ln>
                            <a:noFill/>
                          </a:ln>
                          <a:solidFill>
                            <a:schemeClr val="tx1"/>
                          </a:solidFill>
                          <a:effectLst/>
                          <a:latin typeface="Segoe UI" panose="020B0502040204020203" pitchFamily="34" charset="0"/>
                          <a:cs typeface="Segoe UI" panose="020B0502040204020203" pitchFamily="34" charset="0"/>
                        </a:rPr>
                        <a:t>EP</a:t>
                      </a:r>
                      <a:endParaRPr kumimoji="0" lang="lt-LT" sz="4000" b="1" i="0" u="none" strike="noStrike"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20987" marR="209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en-US" sz="3000" b="1" u="none" strike="noStrike" cap="none" normalizeH="0" baseline="0" dirty="0">
                          <a:ln>
                            <a:noFill/>
                          </a:ln>
                          <a:solidFill>
                            <a:srgbClr val="00B050"/>
                          </a:solidFill>
                          <a:effectLst/>
                          <a:latin typeface="Segoe UI" panose="020B0502040204020203" pitchFamily="34" charset="0"/>
                          <a:cs typeface="Segoe UI" panose="020B0502040204020203" pitchFamily="34" charset="0"/>
                        </a:rPr>
                        <a:t>6</a:t>
                      </a:r>
                      <a:r>
                        <a:rPr kumimoji="0" lang="en-US" sz="3000" u="none" strike="noStrike" cap="none" normalizeH="0" baseline="0" dirty="0">
                          <a:ln>
                            <a:noFill/>
                          </a:ln>
                          <a:solidFill>
                            <a:srgbClr val="00B050"/>
                          </a:solidFill>
                          <a:effectLst/>
                          <a:latin typeface="Segoe UI" panose="020B0502040204020203" pitchFamily="34" charset="0"/>
                          <a:cs typeface="Segoe UI" panose="020B0502040204020203" pitchFamily="34" charset="0"/>
                        </a:rPr>
                        <a:t>. </a:t>
                      </a:r>
                      <a:r>
                        <a:rPr kumimoji="0" lang="lt-LT" sz="3000" u="none" strike="noStrike" cap="none" normalizeH="0" baseline="0" dirty="0">
                          <a:ln>
                            <a:noFill/>
                          </a:ln>
                          <a:solidFill>
                            <a:srgbClr val="00B050"/>
                          </a:solidFill>
                          <a:effectLst/>
                          <a:latin typeface="Segoe UI" panose="020B0502040204020203" pitchFamily="34" charset="0"/>
                          <a:cs typeface="Segoe UI" panose="020B0502040204020203" pitchFamily="34" charset="0"/>
                        </a:rPr>
                        <a:t>Prototipo (bandomosios versijos) kūrimas</a:t>
                      </a:r>
                      <a:endParaRPr kumimoji="0" lang="lt-LT" sz="3000" b="0" i="0" u="none" strike="noStrike" cap="none" normalizeH="0" baseline="0" dirty="0">
                        <a:ln>
                          <a:noFill/>
                        </a:ln>
                        <a:solidFill>
                          <a:srgbClr val="00B050"/>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lt-LT" sz="3000" u="none" strike="noStrike" kern="1200" cap="none" normalizeH="0" baseline="0" dirty="0">
                          <a:ln>
                            <a:noFill/>
                          </a:ln>
                          <a:solidFill>
                            <a:srgbClr val="00B050"/>
                          </a:solidFill>
                          <a:effectLst/>
                          <a:latin typeface="Segoe UI" panose="020B0502040204020203" pitchFamily="34" charset="0"/>
                          <a:cs typeface="Segoe UI" panose="020B0502040204020203" pitchFamily="34" charset="0"/>
                        </a:rPr>
                        <a:t>Prototipas (prototipai, bandomosios proceso sistemos, paslaugos, žmogaus, kultūros ar visuomenės problemų sprendinio versijos).</a:t>
                      </a:r>
                      <a:endParaRPr kumimoji="0" lang="lt-LT" sz="3000" b="0" i="0" u="none" strike="noStrike" kern="1200" cap="none" normalizeH="0" baseline="0" dirty="0">
                        <a:ln>
                          <a:noFill/>
                        </a:ln>
                        <a:solidFill>
                          <a:srgbClr val="00B050"/>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5"/>
                  </a:ext>
                </a:extLst>
              </a:tr>
              <a:tr h="688572">
                <a:tc vMerge="1">
                  <a:txBody>
                    <a:bodyPr/>
                    <a:lstStyle/>
                    <a:p>
                      <a:endParaRPr lang="lt-LT"/>
                    </a:p>
                  </a:txBody>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en-US" sz="3000" b="1" u="none" strike="noStrike" cap="none" normalizeH="0" baseline="0" dirty="0">
                          <a:ln>
                            <a:noFill/>
                          </a:ln>
                          <a:solidFill>
                            <a:schemeClr val="tx1"/>
                          </a:solidFill>
                          <a:effectLst/>
                          <a:latin typeface="Segoe UI" panose="020B0502040204020203" pitchFamily="34" charset="0"/>
                          <a:cs typeface="Segoe UI" panose="020B0502040204020203" pitchFamily="34" charset="0"/>
                        </a:rPr>
                        <a:t>7</a:t>
                      </a:r>
                      <a:r>
                        <a:rPr kumimoji="0" lang="en-US" sz="300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lt-LT" sz="3000" u="none" strike="noStrike" cap="none" normalizeH="0" baseline="0" dirty="0">
                          <a:ln>
                            <a:noFill/>
                          </a:ln>
                          <a:solidFill>
                            <a:schemeClr val="tx1"/>
                          </a:solidFill>
                          <a:effectLst/>
                          <a:latin typeface="Segoe UI" panose="020B0502040204020203" pitchFamily="34" charset="0"/>
                          <a:cs typeface="Segoe UI" panose="020B0502040204020203" pitchFamily="34" charset="0"/>
                        </a:rPr>
                        <a:t>Prototipo (bandomosios versijos) demonstravimas</a:t>
                      </a:r>
                      <a:endParaRPr kumimoji="0" lang="lt-LT" sz="3000" b="0" i="0" u="none" strike="noStrike"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lt-LT" sz="3000" u="none" strike="noStrike" kern="1200" cap="none" normalizeH="0" baseline="0" dirty="0">
                          <a:ln>
                            <a:noFill/>
                          </a:ln>
                          <a:solidFill>
                            <a:schemeClr val="tx1"/>
                          </a:solidFill>
                          <a:effectLst/>
                          <a:latin typeface="Segoe UI" panose="020B0502040204020203" pitchFamily="34" charset="0"/>
                          <a:cs typeface="Segoe UI" panose="020B0502040204020203" pitchFamily="34" charset="0"/>
                        </a:rPr>
                        <a:t>Galutinis prototipas (galutinė proceso, sistemos, paslaugos, žmogaus, kultūros ar visuomenės problemų sprendinio versija).</a:t>
                      </a:r>
                      <a:endParaRPr kumimoji="0" lang="lt-LT" sz="3000" b="0" i="0" u="none" strike="noStrike" kern="1200"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6"/>
                  </a:ext>
                </a:extLst>
              </a:tr>
              <a:tr h="807842">
                <a:tc vMerge="1">
                  <a:txBody>
                    <a:bodyPr/>
                    <a:lstStyle/>
                    <a:p>
                      <a:endParaRPr lang="lt-LT"/>
                    </a:p>
                  </a:txBody>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en-US" sz="3000" b="1" u="none" strike="noStrike" cap="none" normalizeH="0" baseline="0" dirty="0">
                          <a:ln>
                            <a:noFill/>
                          </a:ln>
                          <a:solidFill>
                            <a:schemeClr val="tx1"/>
                          </a:solidFill>
                          <a:effectLst/>
                          <a:latin typeface="Segoe UI" panose="020B0502040204020203" pitchFamily="34" charset="0"/>
                          <a:cs typeface="Segoe UI" panose="020B0502040204020203" pitchFamily="34" charset="0"/>
                        </a:rPr>
                        <a:t>8</a:t>
                      </a:r>
                      <a:r>
                        <a:rPr kumimoji="0" lang="en-US" sz="300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lt-LT" sz="3000" u="none" strike="noStrike" cap="none" normalizeH="0" baseline="0" dirty="0">
                          <a:ln>
                            <a:noFill/>
                          </a:ln>
                          <a:solidFill>
                            <a:schemeClr val="tx1"/>
                          </a:solidFill>
                          <a:effectLst/>
                          <a:latin typeface="Segoe UI" panose="020B0502040204020203" pitchFamily="34" charset="0"/>
                          <a:cs typeface="Segoe UI" panose="020B0502040204020203" pitchFamily="34" charset="0"/>
                        </a:rPr>
                        <a:t>Bandomosios partijos gamyba (versijos galutinis išbandymas)</a:t>
                      </a:r>
                      <a:endParaRPr kumimoji="0" lang="lt-LT" sz="3000" b="0" i="0" u="none" strike="noStrike"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lt-LT" sz="3000" u="none" strike="noStrike" kern="1200" cap="none" normalizeH="0" baseline="0" dirty="0">
                          <a:ln>
                            <a:noFill/>
                          </a:ln>
                          <a:solidFill>
                            <a:schemeClr val="tx1"/>
                          </a:solidFill>
                          <a:effectLst/>
                          <a:latin typeface="Segoe UI" panose="020B0502040204020203" pitchFamily="34" charset="0"/>
                          <a:cs typeface="Segoe UI" panose="020B0502040204020203" pitchFamily="34" charset="0"/>
                        </a:rPr>
                        <a:t>Pagaminta galutinio produkto bandomoji partija, išbandyta galutinė versija.</a:t>
                      </a:r>
                      <a:endParaRPr kumimoji="0" lang="lt-LT" sz="3000" b="0" i="0" u="none" strike="noStrike" kern="1200" cap="none" normalizeH="0" baseline="0" dirty="0">
                        <a:ln>
                          <a:noFill/>
                        </a:ln>
                        <a:solidFill>
                          <a:schemeClr val="tx1"/>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7"/>
                  </a:ext>
                </a:extLst>
              </a:tr>
              <a:tr h="1451519">
                <a:tc vMerge="1">
                  <a:txBody>
                    <a:bodyPr/>
                    <a:lstStyle/>
                    <a:p>
                      <a:endParaRPr lang="lt-LT"/>
                    </a:p>
                  </a:txBody>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en-US" sz="3000" b="1" u="none" strike="noStrike" cap="none" normalizeH="0" baseline="0" dirty="0">
                          <a:ln>
                            <a:noFill/>
                          </a:ln>
                          <a:solidFill>
                            <a:srgbClr val="FFFF00"/>
                          </a:solidFill>
                          <a:effectLst/>
                          <a:latin typeface="Segoe UI" panose="020B0502040204020203" pitchFamily="34" charset="0"/>
                          <a:cs typeface="Segoe UI" panose="020B0502040204020203" pitchFamily="34" charset="0"/>
                        </a:rPr>
                        <a:t>9</a:t>
                      </a:r>
                      <a:r>
                        <a:rPr kumimoji="0" lang="en-US" sz="3000" u="none" strike="noStrike" cap="none" normalizeH="0" baseline="0" dirty="0">
                          <a:ln>
                            <a:noFill/>
                          </a:ln>
                          <a:solidFill>
                            <a:srgbClr val="FFFF00"/>
                          </a:solidFill>
                          <a:effectLst/>
                          <a:latin typeface="Segoe UI" panose="020B0502040204020203" pitchFamily="34" charset="0"/>
                          <a:cs typeface="Segoe UI" panose="020B0502040204020203" pitchFamily="34" charset="0"/>
                        </a:rPr>
                        <a:t>. </a:t>
                      </a:r>
                      <a:r>
                        <a:rPr kumimoji="0" lang="lt-LT" sz="3000" u="none" strike="noStrike" cap="none" normalizeH="0" baseline="0" dirty="0">
                          <a:ln>
                            <a:noFill/>
                          </a:ln>
                          <a:solidFill>
                            <a:srgbClr val="FFFF00"/>
                          </a:solidFill>
                          <a:effectLst/>
                          <a:latin typeface="Segoe UI" panose="020B0502040204020203" pitchFamily="34" charset="0"/>
                          <a:cs typeface="Segoe UI" panose="020B0502040204020203" pitchFamily="34" charset="0"/>
                        </a:rPr>
                        <a:t>Sukurto naujo produkto įvertinimas (bandomieji sukurto naujo produkto pavyzdžiai, įvertinti vartotojo ir (arba) užsakovo)</a:t>
                      </a:r>
                      <a:endParaRPr kumimoji="0" lang="lt-LT" sz="3000" b="0" i="0" u="none" strike="noStrike" cap="none" normalizeH="0" baseline="0" dirty="0">
                        <a:ln>
                          <a:noFill/>
                        </a:ln>
                        <a:solidFill>
                          <a:srgbClr val="FFFF00"/>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375" marR="0" lvl="0" indent="0" algn="l" defTabSz="914400" rtl="0" eaLnBrk="1" fontAlgn="base" latinLnBrk="0" hangingPunct="1">
                        <a:lnSpc>
                          <a:spcPct val="100000"/>
                        </a:lnSpc>
                        <a:spcBef>
                          <a:spcPct val="0"/>
                        </a:spcBef>
                        <a:spcAft>
                          <a:spcPct val="0"/>
                        </a:spcAft>
                        <a:buClrTx/>
                        <a:buSzTx/>
                        <a:buFontTx/>
                        <a:buNone/>
                        <a:tabLst/>
                      </a:pPr>
                      <a:r>
                        <a:rPr kumimoji="0" lang="lt-LT" sz="3000" u="none" strike="noStrike" kern="1200" cap="none" normalizeH="0" baseline="0" dirty="0">
                          <a:ln>
                            <a:noFill/>
                          </a:ln>
                          <a:solidFill>
                            <a:srgbClr val="FFFF00"/>
                          </a:solidFill>
                          <a:effectLst/>
                          <a:latin typeface="Segoe UI" panose="020B0502040204020203" pitchFamily="34" charset="0"/>
                          <a:cs typeface="Segoe UI" panose="020B0502040204020203" pitchFamily="34" charset="0"/>
                        </a:rPr>
                        <a:t>Įvertinta galutinio produkto bandomoji partija.</a:t>
                      </a:r>
                      <a:endParaRPr kumimoji="0" lang="lt-LT" sz="3000" b="0" i="0" u="none" strike="noStrike" kern="1200" cap="none" normalizeH="0" baseline="0" dirty="0">
                        <a:ln>
                          <a:noFill/>
                        </a:ln>
                        <a:solidFill>
                          <a:srgbClr val="FFFF00"/>
                        </a:solidFill>
                        <a:effectLst/>
                        <a:latin typeface="Segoe UI" panose="020B0502040204020203" pitchFamily="34" charset="0"/>
                        <a:ea typeface="MS PGothic" pitchFamily="34" charset="-128"/>
                        <a:cs typeface="Segoe UI" panose="020B0502040204020203" pitchFamily="34" charset="0"/>
                      </a:endParaRP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4966103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58821" y="0"/>
            <a:ext cx="24386954" cy="13716000"/>
          </a:xfrm>
          <a:prstGeom prst="rect">
            <a:avLst/>
          </a:prstGeom>
        </p:spPr>
      </p:pic>
      <p:sp>
        <p:nvSpPr>
          <p:cNvPr id="8" name="Rectangle 1">
            <a:extLst>
              <a:ext uri="{FF2B5EF4-FFF2-40B4-BE49-F238E27FC236}">
                <a16:creationId xmlns:a16="http://schemas.microsoft.com/office/drawing/2014/main" id="{99C5C0B4-313F-4B4C-BAD7-AE92848A56F1}"/>
              </a:ext>
            </a:extLst>
          </p:cNvPr>
          <p:cNvSpPr>
            <a:spLocks noChangeArrowheads="1"/>
          </p:cNvSpPr>
          <p:nvPr/>
        </p:nvSpPr>
        <p:spPr bwMode="auto">
          <a:xfrm>
            <a:off x="1007706" y="197534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Inostartas. </a:t>
            </a:r>
            <a:r>
              <a:rPr lang="lt-LT" sz="7200" b="1" dirty="0">
                <a:solidFill>
                  <a:schemeClr val="tx1"/>
                </a:solidFill>
                <a:latin typeface="Segoe UI" panose="020B0502040204020203" pitchFamily="34" charset="0"/>
                <a:cs typeface="Segoe UI" panose="020B0502040204020203" pitchFamily="34" charset="0"/>
              </a:rPr>
              <a:t>Galimi PAREIŠKĖJAI</a:t>
            </a:r>
            <a:endParaRPr lang="lt-LT" sz="7200" dirty="0">
              <a:solidFill>
                <a:schemeClr val="tx1"/>
              </a:solidFill>
              <a:latin typeface="Segoe UI" panose="020B0502040204020203"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10" name="Rectangle 1">
            <a:extLst>
              <a:ext uri="{FF2B5EF4-FFF2-40B4-BE49-F238E27FC236}">
                <a16:creationId xmlns:a16="http://schemas.microsoft.com/office/drawing/2014/main" id="{4B8FF436-AD1E-4540-890A-8942C03CE11F}"/>
              </a:ext>
            </a:extLst>
          </p:cNvPr>
          <p:cNvSpPr>
            <a:spLocks noChangeArrowheads="1"/>
          </p:cNvSpPr>
          <p:nvPr/>
        </p:nvSpPr>
        <p:spPr bwMode="auto">
          <a:xfrm>
            <a:off x="2712475" y="4204990"/>
            <a:ext cx="20928110" cy="7747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marL="7938" algn="just">
              <a:spcAft>
                <a:spcPts val="3600"/>
              </a:spcAft>
              <a:buSzPct val="85000"/>
              <a:defRPr/>
            </a:pPr>
            <a:r>
              <a:rPr lang="lt-LT" sz="4800" b="1" dirty="0">
                <a:solidFill>
                  <a:srgbClr val="00B050"/>
                </a:solidFill>
                <a:latin typeface="Segoe UI" panose="020B0502040204020203" pitchFamily="34" charset="0"/>
                <a:cs typeface="Segoe UI" panose="020B0502040204020203" pitchFamily="34" charset="0"/>
              </a:rPr>
              <a:t>Idėjos vystymui</a:t>
            </a:r>
            <a:r>
              <a:rPr lang="lt-LT" sz="4800" b="1" dirty="0">
                <a:solidFill>
                  <a:schemeClr val="tx1"/>
                </a:solidFill>
                <a:latin typeface="Segoe UI" panose="020B0502040204020203" pitchFamily="34" charset="0"/>
                <a:cs typeface="Segoe UI" panose="020B0502040204020203" pitchFamily="34" charset="0"/>
              </a:rPr>
              <a:t> – </a:t>
            </a:r>
            <a:r>
              <a:rPr lang="lt-LT" altLang="lt-LT" sz="4800" b="1" dirty="0">
                <a:solidFill>
                  <a:schemeClr val="tx1"/>
                </a:solidFill>
                <a:latin typeface="Segoe UI" panose="020B0502040204020203" pitchFamily="34" charset="0"/>
                <a:cs typeface="Segoe UI" panose="020B0502040204020203" pitchFamily="34" charset="0"/>
              </a:rPr>
              <a:t>SVV subjektai </a:t>
            </a:r>
            <a:r>
              <a:rPr lang="lt-LT" altLang="lt-LT" sz="4800" dirty="0">
                <a:solidFill>
                  <a:srgbClr val="77CBEA"/>
                </a:solidFill>
                <a:latin typeface="Segoe UI" panose="020B0502040204020203" pitchFamily="34" charset="0"/>
                <a:cs typeface="Segoe UI" panose="020B0502040204020203" pitchFamily="34" charset="0"/>
              </a:rPr>
              <a:t>veikiantys iki 12 mėn.</a:t>
            </a:r>
            <a:r>
              <a:rPr lang="lt-LT" altLang="lt-LT" sz="4800" dirty="0">
                <a:solidFill>
                  <a:schemeClr val="tx1"/>
                </a:solidFill>
                <a:latin typeface="Segoe UI" panose="020B0502040204020203" pitchFamily="34" charset="0"/>
                <a:cs typeface="Segoe UI" panose="020B0502040204020203" pitchFamily="34" charset="0"/>
              </a:rPr>
              <a:t> nuo veiklos registravimo dienos (12 veiklos mėnesių MVĮ atveju skaičiuojami nuo veiklos registravimo dienos Juridinių asmenų registre, verslininko atveju nuo verslo liudijimo įsigijimo dienos arba nuo individualios veiklos įregistravimo mokesčių administratoriuje dienos) (</a:t>
            </a:r>
            <a:r>
              <a:rPr lang="lt-LT" altLang="lt-LT" sz="4800" dirty="0">
                <a:solidFill>
                  <a:srgbClr val="77CBEA"/>
                </a:solidFill>
                <a:latin typeface="Segoe UI" panose="020B0502040204020203" pitchFamily="34" charset="0"/>
                <a:cs typeface="Segoe UI" panose="020B0502040204020203" pitchFamily="34" charset="0"/>
              </a:rPr>
              <a:t>10.1 veikla</a:t>
            </a:r>
            <a:r>
              <a:rPr lang="lt-LT" altLang="lt-LT" sz="4800" dirty="0">
                <a:solidFill>
                  <a:schemeClr val="tx1"/>
                </a:solidFill>
                <a:latin typeface="Segoe UI" panose="020B0502040204020203" pitchFamily="34" charset="0"/>
                <a:cs typeface="Segoe UI" panose="020B0502040204020203" pitchFamily="34" charset="0"/>
              </a:rPr>
              <a:t>)</a:t>
            </a:r>
          </a:p>
          <a:p>
            <a:pPr marL="7938" algn="just">
              <a:spcAft>
                <a:spcPts val="3600"/>
              </a:spcAft>
              <a:buSzPct val="85000"/>
              <a:defRPr/>
            </a:pPr>
            <a:r>
              <a:rPr lang="lt-LT" sz="4800" b="1" dirty="0">
                <a:solidFill>
                  <a:srgbClr val="FFFF00"/>
                </a:solidFill>
                <a:latin typeface="Segoe UI" panose="020B0502040204020203" pitchFamily="34" charset="0"/>
                <a:cs typeface="Segoe UI" panose="020B0502040204020203" pitchFamily="34" charset="0"/>
              </a:rPr>
              <a:t>Produkto vystymui</a:t>
            </a:r>
            <a:r>
              <a:rPr lang="lt-LT" sz="4800" b="1" dirty="0">
                <a:solidFill>
                  <a:schemeClr val="tx1"/>
                </a:solidFill>
                <a:latin typeface="Segoe UI" panose="020B0502040204020203" pitchFamily="34" charset="0"/>
                <a:cs typeface="Segoe UI" panose="020B0502040204020203" pitchFamily="34" charset="0"/>
              </a:rPr>
              <a:t> – </a:t>
            </a:r>
            <a:r>
              <a:rPr lang="lt-LT" altLang="lt-LT" sz="4800" b="1" dirty="0">
                <a:solidFill>
                  <a:schemeClr val="tx1"/>
                </a:solidFill>
                <a:latin typeface="Segoe UI" panose="020B0502040204020203" pitchFamily="34" charset="0"/>
                <a:cs typeface="Segoe UI" panose="020B0502040204020203" pitchFamily="34" charset="0"/>
              </a:rPr>
              <a:t>SVV subjektai</a:t>
            </a:r>
            <a:r>
              <a:rPr lang="lt-LT" altLang="lt-LT" sz="4800" dirty="0">
                <a:solidFill>
                  <a:schemeClr val="tx1"/>
                </a:solidFill>
                <a:latin typeface="Segoe UI" panose="020B0502040204020203" pitchFamily="34" charset="0"/>
                <a:cs typeface="Segoe UI" panose="020B0502040204020203" pitchFamily="34" charset="0"/>
              </a:rPr>
              <a:t>, </a:t>
            </a:r>
            <a:r>
              <a:rPr lang="lt-LT" altLang="lt-LT" sz="4800" dirty="0">
                <a:solidFill>
                  <a:srgbClr val="77CBEA"/>
                </a:solidFill>
                <a:latin typeface="Segoe UI" panose="020B0502040204020203" pitchFamily="34" charset="0"/>
                <a:cs typeface="Segoe UI" panose="020B0502040204020203" pitchFamily="34" charset="0"/>
              </a:rPr>
              <a:t>veikiantys 12 - 36 mėn. </a:t>
            </a:r>
            <a:r>
              <a:rPr lang="lt-LT" altLang="lt-LT" sz="4800" dirty="0">
                <a:solidFill>
                  <a:schemeClr val="tx1"/>
                </a:solidFill>
                <a:latin typeface="Segoe UI" panose="020B0502040204020203" pitchFamily="34" charset="0"/>
                <a:cs typeface="Segoe UI" panose="020B0502040204020203" pitchFamily="34" charset="0"/>
              </a:rPr>
              <a:t>nuo veiklos registravimo dienos (-//-) (</a:t>
            </a:r>
            <a:r>
              <a:rPr lang="lt-LT" altLang="lt-LT" sz="4800" dirty="0">
                <a:solidFill>
                  <a:srgbClr val="77CBEA"/>
                </a:solidFill>
                <a:latin typeface="Segoe UI" panose="020B0502040204020203" pitchFamily="34" charset="0"/>
                <a:cs typeface="Segoe UI" panose="020B0502040204020203" pitchFamily="34" charset="0"/>
              </a:rPr>
              <a:t>10.3 veikla</a:t>
            </a:r>
            <a:r>
              <a:rPr lang="lt-LT" altLang="lt-LT" sz="4800" dirty="0">
                <a:solidFill>
                  <a:schemeClr val="tx1"/>
                </a:solidFill>
                <a:latin typeface="Segoe UI" panose="020B0502040204020203" pitchFamily="34" charset="0"/>
                <a:cs typeface="Segoe UI" panose="020B0502040204020203" pitchFamily="34" charset="0"/>
              </a:rPr>
              <a:t>)</a:t>
            </a:r>
          </a:p>
          <a:p>
            <a:pPr marL="7938" algn="just">
              <a:spcAft>
                <a:spcPts val="3600"/>
              </a:spcAft>
              <a:buSzPct val="85000"/>
              <a:defRPr/>
            </a:pPr>
            <a:r>
              <a:rPr lang="lt-LT" sz="4800" b="1" dirty="0">
                <a:solidFill>
                  <a:srgbClr val="A987D2"/>
                </a:solidFill>
                <a:latin typeface="Segoe UI" panose="020B0502040204020203" pitchFamily="34" charset="0"/>
                <a:cs typeface="Segoe UI" panose="020B0502040204020203" pitchFamily="34" charset="0"/>
              </a:rPr>
              <a:t>Tyrėjų / mokslininkų įdarbinimui </a:t>
            </a:r>
            <a:r>
              <a:rPr lang="lt-LT" sz="4800" b="1" dirty="0">
                <a:solidFill>
                  <a:schemeClr val="tx1"/>
                </a:solidFill>
                <a:latin typeface="Segoe UI" panose="020B0502040204020203" pitchFamily="34" charset="0"/>
                <a:cs typeface="Segoe UI" panose="020B0502040204020203" pitchFamily="34" charset="0"/>
              </a:rPr>
              <a:t>– </a:t>
            </a:r>
            <a:r>
              <a:rPr lang="lt-LT" altLang="lt-LT" sz="4800" b="1" dirty="0">
                <a:solidFill>
                  <a:schemeClr val="tx1"/>
                </a:solidFill>
                <a:latin typeface="Segoe UI" panose="020B0502040204020203" pitchFamily="34" charset="0"/>
                <a:cs typeface="Segoe UI" panose="020B0502040204020203" pitchFamily="34" charset="0"/>
              </a:rPr>
              <a:t>Žinioms imlios MVĮ</a:t>
            </a:r>
            <a:r>
              <a:rPr lang="lt-LT" altLang="lt-LT" sz="4800" dirty="0">
                <a:solidFill>
                  <a:schemeClr val="tx1"/>
                </a:solidFill>
                <a:latin typeface="Segoe UI" panose="020B0502040204020203" pitchFamily="34" charset="0"/>
                <a:cs typeface="Segoe UI" panose="020B0502040204020203" pitchFamily="34" charset="0"/>
              </a:rPr>
              <a:t>, </a:t>
            </a:r>
            <a:r>
              <a:rPr lang="lt-LT" altLang="lt-LT" sz="4800" dirty="0">
                <a:solidFill>
                  <a:srgbClr val="77CBEA"/>
                </a:solidFill>
                <a:latin typeface="Segoe UI" panose="020B0502040204020203" pitchFamily="34" charset="0"/>
                <a:cs typeface="Segoe UI" panose="020B0502040204020203" pitchFamily="34" charset="0"/>
              </a:rPr>
              <a:t>veikiančios ne mažiau kaip 12 mėn. </a:t>
            </a:r>
            <a:r>
              <a:rPr lang="lt-LT" altLang="lt-LT" sz="4800" dirty="0">
                <a:solidFill>
                  <a:schemeClr val="tx1"/>
                </a:solidFill>
                <a:latin typeface="Segoe UI" panose="020B0502040204020203" pitchFamily="34" charset="0"/>
                <a:cs typeface="Segoe UI" panose="020B0502040204020203" pitchFamily="34" charset="0"/>
              </a:rPr>
              <a:t>nuo veiklos registravimo dienos (</a:t>
            </a:r>
            <a:r>
              <a:rPr lang="lt-LT" altLang="lt-LT" sz="4800" dirty="0">
                <a:solidFill>
                  <a:srgbClr val="77CBEA"/>
                </a:solidFill>
                <a:latin typeface="Segoe UI" panose="020B0502040204020203" pitchFamily="34" charset="0"/>
                <a:cs typeface="Segoe UI" panose="020B0502040204020203" pitchFamily="34" charset="0"/>
              </a:rPr>
              <a:t>10.2 veikla</a:t>
            </a:r>
            <a:r>
              <a:rPr lang="lt-LT" altLang="lt-LT" sz="4800" dirty="0">
                <a:solidFill>
                  <a:schemeClr val="tx1"/>
                </a:solidFill>
                <a:latin typeface="Segoe UI" panose="020B0502040204020203" pitchFamily="34" charset="0"/>
                <a:cs typeface="Segoe UI" panose="020B0502040204020203" pitchFamily="34" charset="0"/>
              </a:rPr>
              <a:t>)</a:t>
            </a:r>
          </a:p>
        </p:txBody>
      </p:sp>
      <p:sp>
        <p:nvSpPr>
          <p:cNvPr id="7" name="Oval 6">
            <a:extLst>
              <a:ext uri="{FF2B5EF4-FFF2-40B4-BE49-F238E27FC236}">
                <a16:creationId xmlns:a16="http://schemas.microsoft.com/office/drawing/2014/main" id="{92ABB267-D96C-4A67-A829-3E1F0818FE66}"/>
              </a:ext>
            </a:extLst>
          </p:cNvPr>
          <p:cNvSpPr/>
          <p:nvPr/>
        </p:nvSpPr>
        <p:spPr>
          <a:xfrm>
            <a:off x="964212" y="4236982"/>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1" name="Picture 10">
            <a:extLst>
              <a:ext uri="{FF2B5EF4-FFF2-40B4-BE49-F238E27FC236}">
                <a16:creationId xmlns:a16="http://schemas.microsoft.com/office/drawing/2014/main" id="{8C4A8CF4-E9A5-4F9C-8215-FDF7B8DD4FA3}"/>
              </a:ext>
            </a:extLst>
          </p:cNvPr>
          <p:cNvPicPr>
            <a:picLocks noChangeAspect="1"/>
          </p:cNvPicPr>
          <p:nvPr/>
        </p:nvPicPr>
        <p:blipFill>
          <a:blip r:embed="rId5">
            <a:lum bright="20000"/>
          </a:blip>
          <a:stretch>
            <a:fillRect/>
          </a:stretch>
        </p:blipFill>
        <p:spPr>
          <a:xfrm>
            <a:off x="1184880" y="4297732"/>
            <a:ext cx="757231" cy="604083"/>
          </a:xfrm>
          <a:prstGeom prst="rect">
            <a:avLst/>
          </a:prstGeom>
        </p:spPr>
      </p:pic>
      <p:sp>
        <p:nvSpPr>
          <p:cNvPr id="12" name="Oval 11">
            <a:extLst>
              <a:ext uri="{FF2B5EF4-FFF2-40B4-BE49-F238E27FC236}">
                <a16:creationId xmlns:a16="http://schemas.microsoft.com/office/drawing/2014/main" id="{715DDA24-1367-49E5-84EA-67254A54CAB2}"/>
              </a:ext>
            </a:extLst>
          </p:cNvPr>
          <p:cNvSpPr/>
          <p:nvPr/>
        </p:nvSpPr>
        <p:spPr>
          <a:xfrm>
            <a:off x="1006496" y="8374829"/>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3" name="Picture 12">
            <a:extLst>
              <a:ext uri="{FF2B5EF4-FFF2-40B4-BE49-F238E27FC236}">
                <a16:creationId xmlns:a16="http://schemas.microsoft.com/office/drawing/2014/main" id="{94DE054A-9E8C-4654-8125-C0485324522E}"/>
              </a:ext>
            </a:extLst>
          </p:cNvPr>
          <p:cNvPicPr>
            <a:picLocks noChangeAspect="1"/>
          </p:cNvPicPr>
          <p:nvPr/>
        </p:nvPicPr>
        <p:blipFill>
          <a:blip r:embed="rId5">
            <a:lum bright="20000"/>
          </a:blip>
          <a:stretch>
            <a:fillRect/>
          </a:stretch>
        </p:blipFill>
        <p:spPr>
          <a:xfrm>
            <a:off x="1227164" y="8435579"/>
            <a:ext cx="757231" cy="604083"/>
          </a:xfrm>
          <a:prstGeom prst="rect">
            <a:avLst/>
          </a:prstGeom>
        </p:spPr>
      </p:pic>
      <p:sp>
        <p:nvSpPr>
          <p:cNvPr id="14" name="Oval 13">
            <a:extLst>
              <a:ext uri="{FF2B5EF4-FFF2-40B4-BE49-F238E27FC236}">
                <a16:creationId xmlns:a16="http://schemas.microsoft.com/office/drawing/2014/main" id="{F3D1C97D-2B7E-4635-877E-C4499883762D}"/>
              </a:ext>
            </a:extLst>
          </p:cNvPr>
          <p:cNvSpPr/>
          <p:nvPr/>
        </p:nvSpPr>
        <p:spPr>
          <a:xfrm>
            <a:off x="961021" y="10260107"/>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5" name="Picture 14">
            <a:extLst>
              <a:ext uri="{FF2B5EF4-FFF2-40B4-BE49-F238E27FC236}">
                <a16:creationId xmlns:a16="http://schemas.microsoft.com/office/drawing/2014/main" id="{EBF12497-5573-40DC-B68D-034380217CD7}"/>
              </a:ext>
            </a:extLst>
          </p:cNvPr>
          <p:cNvPicPr>
            <a:picLocks noChangeAspect="1"/>
          </p:cNvPicPr>
          <p:nvPr/>
        </p:nvPicPr>
        <p:blipFill>
          <a:blip r:embed="rId5">
            <a:lum bright="20000"/>
          </a:blip>
          <a:stretch>
            <a:fillRect/>
          </a:stretch>
        </p:blipFill>
        <p:spPr>
          <a:xfrm>
            <a:off x="1181689" y="10320857"/>
            <a:ext cx="757231" cy="604083"/>
          </a:xfrm>
          <a:prstGeom prst="rect">
            <a:avLst/>
          </a:prstGeom>
        </p:spPr>
      </p:pic>
    </p:spTree>
    <p:extLst>
      <p:ext uri="{BB962C8B-B14F-4D97-AF65-F5344CB8AC3E}">
        <p14:creationId xmlns:p14="http://schemas.microsoft.com/office/powerpoint/2010/main" val="2642076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21265"/>
            <a:ext cx="24386954" cy="13716000"/>
          </a:xfrm>
          <a:prstGeom prst="rect">
            <a:avLst/>
          </a:prstGeom>
        </p:spPr>
      </p:pic>
      <p:sp>
        <p:nvSpPr>
          <p:cNvPr id="7" name="Rectangle 1">
            <a:extLst>
              <a:ext uri="{FF2B5EF4-FFF2-40B4-BE49-F238E27FC236}">
                <a16:creationId xmlns:a16="http://schemas.microsoft.com/office/drawing/2014/main" id="{4D57AAC2-FCAF-4B21-8CE3-A87958E5850C}"/>
              </a:ext>
            </a:extLst>
          </p:cNvPr>
          <p:cNvSpPr>
            <a:spLocks noChangeArrowheads="1"/>
          </p:cNvSpPr>
          <p:nvPr/>
        </p:nvSpPr>
        <p:spPr bwMode="auto">
          <a:xfrm>
            <a:off x="544712" y="997996"/>
            <a:ext cx="22430792" cy="1192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Inostartas. </a:t>
            </a:r>
            <a:r>
              <a:rPr lang="lt-LT" sz="7200" b="1" dirty="0">
                <a:solidFill>
                  <a:schemeClr val="tx1"/>
                </a:solidFill>
                <a:latin typeface="Segoe UI" panose="020B0502040204020203" pitchFamily="34" charset="0"/>
                <a:cs typeface="Segoe UI" panose="020B0502040204020203" pitchFamily="34" charset="0"/>
              </a:rPr>
              <a:t>FINANSAVIMAS</a:t>
            </a:r>
            <a:endParaRPr lang="lt-LT" sz="7200" dirty="0">
              <a:solidFill>
                <a:schemeClr val="tx1"/>
              </a:solidFill>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7F205D21-ADD1-4C34-A1DA-9AF18592300D}"/>
              </a:ext>
            </a:extLst>
          </p:cNvPr>
          <p:cNvSpPr/>
          <p:nvPr/>
        </p:nvSpPr>
        <p:spPr>
          <a:xfrm>
            <a:off x="767928" y="10099226"/>
            <a:ext cx="22544420" cy="2554545"/>
          </a:xfrm>
          <a:prstGeom prst="rect">
            <a:avLst/>
          </a:prstGeom>
        </p:spPr>
        <p:txBody>
          <a:bodyPr wrap="square">
            <a:spAutoFit/>
          </a:bodyPr>
          <a:lstStyle/>
          <a:p>
            <a:pPr algn="just"/>
            <a:r>
              <a:rPr lang="lt-LT" sz="4000" b="1" dirty="0">
                <a:solidFill>
                  <a:srgbClr val="77CBEA"/>
                </a:solidFill>
                <a:latin typeface="Segoe UI" panose="020B0502040204020203" pitchFamily="34" charset="0"/>
                <a:cs typeface="Segoe UI" panose="020B0502040204020203" pitchFamily="34" charset="0"/>
              </a:rPr>
              <a:t>TINKAMOS FINANSUOTI IŠLAIDOS</a:t>
            </a:r>
            <a:r>
              <a:rPr lang="lt-LT" sz="4000" dirty="0">
                <a:solidFill>
                  <a:srgbClr val="77CBEA"/>
                </a:solidFill>
                <a:latin typeface="Segoe UI" panose="020B0502040204020203" pitchFamily="34" charset="0"/>
                <a:cs typeface="Segoe UI" panose="020B0502040204020203" pitchFamily="34" charset="0"/>
              </a:rPr>
              <a:t> </a:t>
            </a:r>
            <a:r>
              <a:rPr lang="lt-LT" sz="4000" dirty="0">
                <a:latin typeface="Segoe UI" panose="020B0502040204020203" pitchFamily="34" charset="0"/>
                <a:cs typeface="Segoe UI" panose="020B0502040204020203" pitchFamily="34" charset="0"/>
              </a:rPr>
              <a:t>yra:</a:t>
            </a:r>
          </a:p>
          <a:p>
            <a:pPr marL="571500" indent="-571500" algn="just">
              <a:buFont typeface="Arial" panose="020B0604020202020204" pitchFamily="34" charset="0"/>
              <a:buChar char="•"/>
            </a:pPr>
            <a:r>
              <a:rPr lang="lt-LT" sz="4000" i="1" u="sng" dirty="0">
                <a:solidFill>
                  <a:schemeClr val="tx1"/>
                </a:solidFill>
                <a:latin typeface="Segoe UI" panose="020B0502040204020203" pitchFamily="34" charset="0"/>
                <a:cs typeface="Segoe UI" panose="020B0502040204020203" pitchFamily="34" charset="0"/>
              </a:rPr>
              <a:t>projektą vykdančio personalo darbo užmokesčio išlaidos</a:t>
            </a:r>
            <a:r>
              <a:rPr lang="lt-LT" sz="4000" dirty="0">
                <a:solidFill>
                  <a:schemeClr val="tx1"/>
                </a:solidFill>
                <a:latin typeface="Segoe UI" panose="020B0502040204020203" pitchFamily="34" charset="0"/>
                <a:cs typeface="Segoe UI" panose="020B0502040204020203" pitchFamily="34" charset="0"/>
              </a:rPr>
              <a:t> (</a:t>
            </a:r>
            <a:r>
              <a:rPr lang="lt-LT" sz="4000" dirty="0">
                <a:solidFill>
                  <a:srgbClr val="77CBEA"/>
                </a:solidFill>
                <a:latin typeface="Segoe UI" panose="020B0502040204020203" pitchFamily="34" charset="0"/>
                <a:cs typeface="Segoe UI" panose="020B0502040204020203" pitchFamily="34" charset="0"/>
              </a:rPr>
              <a:t>visoms veikloms</a:t>
            </a:r>
            <a:r>
              <a:rPr lang="lt-LT" sz="4000" dirty="0">
                <a:solidFill>
                  <a:schemeClr val="tx1"/>
                </a:solidFill>
                <a:latin typeface="Segoe UI" panose="020B0502040204020203" pitchFamily="34" charset="0"/>
                <a:cs typeface="Segoe UI" panose="020B0502040204020203" pitchFamily="34" charset="0"/>
              </a:rPr>
              <a:t>); </a:t>
            </a:r>
            <a:r>
              <a:rPr lang="lt-LT" sz="4000" b="1" dirty="0">
                <a:solidFill>
                  <a:schemeClr val="tx1"/>
                </a:solidFill>
                <a:latin typeface="Segoe UI" panose="020B0502040204020203" pitchFamily="34" charset="0"/>
                <a:cs typeface="Segoe UI" panose="020B0502040204020203" pitchFamily="34" charset="0"/>
              </a:rPr>
              <a:t>ir</a:t>
            </a:r>
          </a:p>
          <a:p>
            <a:pPr marL="571500" indent="-571500" algn="just">
              <a:buFont typeface="Arial" panose="020B0604020202020204" pitchFamily="34" charset="0"/>
              <a:buChar char="•"/>
            </a:pPr>
            <a:r>
              <a:rPr lang="lt-LT" sz="4000" i="1" u="sng" dirty="0">
                <a:solidFill>
                  <a:schemeClr val="tx1"/>
                </a:solidFill>
                <a:latin typeface="Segoe UI" panose="020B0502040204020203" pitchFamily="34" charset="0"/>
                <a:cs typeface="Segoe UI" panose="020B0502040204020203" pitchFamily="34" charset="0"/>
              </a:rPr>
              <a:t>projekto vykdymo išlaidos</a:t>
            </a:r>
            <a:r>
              <a:rPr lang="lt-LT" sz="4000" dirty="0">
                <a:solidFill>
                  <a:schemeClr val="tx1"/>
                </a:solidFill>
                <a:latin typeface="Segoe UI" panose="020B0502040204020203" pitchFamily="34" charset="0"/>
                <a:cs typeface="Segoe UI" panose="020B0502040204020203" pitchFamily="34" charset="0"/>
              </a:rPr>
              <a:t> paslaugoms, autoriniams darbams, prekėms (pvz. medžiagoms ir trumpalaikiam turtui) (tik </a:t>
            </a:r>
            <a:r>
              <a:rPr lang="lt-LT" sz="4000" dirty="0">
                <a:solidFill>
                  <a:srgbClr val="77CBEA"/>
                </a:solidFill>
                <a:latin typeface="Segoe UI" panose="020B0502040204020203" pitchFamily="34" charset="0"/>
                <a:cs typeface="Segoe UI" panose="020B0502040204020203" pitchFamily="34" charset="0"/>
              </a:rPr>
              <a:t>10.1</a:t>
            </a:r>
            <a:r>
              <a:rPr lang="lt-LT" sz="4000" dirty="0">
                <a:solidFill>
                  <a:schemeClr val="tx1"/>
                </a:solidFill>
                <a:latin typeface="Segoe UI" panose="020B0502040204020203" pitchFamily="34" charset="0"/>
                <a:cs typeface="Segoe UI" panose="020B0502040204020203" pitchFamily="34" charset="0"/>
              </a:rPr>
              <a:t> ir </a:t>
            </a:r>
            <a:r>
              <a:rPr lang="lt-LT" sz="4000" dirty="0">
                <a:solidFill>
                  <a:srgbClr val="77CBEA"/>
                </a:solidFill>
                <a:latin typeface="Segoe UI" panose="020B0502040204020203" pitchFamily="34" charset="0"/>
                <a:cs typeface="Segoe UI" panose="020B0502040204020203" pitchFamily="34" charset="0"/>
              </a:rPr>
              <a:t>10.3 veikloms</a:t>
            </a:r>
            <a:r>
              <a:rPr lang="lt-LT" sz="4000" dirty="0">
                <a:solidFill>
                  <a:schemeClr val="tx1"/>
                </a:solidFill>
                <a:latin typeface="Segoe UI" panose="020B0502040204020203" pitchFamily="34" charset="0"/>
                <a:cs typeface="Segoe UI" panose="020B0502040204020203" pitchFamily="34" charset="0"/>
              </a:rPr>
              <a:t>).</a:t>
            </a:r>
            <a:endParaRPr lang="lt-LT" sz="4000" dirty="0">
              <a:latin typeface="Segoe UI" panose="020B0502040204020203" pitchFamily="34" charset="0"/>
              <a:cs typeface="Segoe UI" panose="020B0502040204020203" pitchFamily="34" charset="0"/>
            </a:endParaRPr>
          </a:p>
        </p:txBody>
      </p:sp>
      <p:pic>
        <p:nvPicPr>
          <p:cNvPr id="11" name="Picture 10">
            <a:extLst>
              <a:ext uri="{FF2B5EF4-FFF2-40B4-BE49-F238E27FC236}">
                <a16:creationId xmlns:a16="http://schemas.microsoft.com/office/drawing/2014/main" id="{0F35F603-5F90-433F-AF69-699D34380C78}"/>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pic>
        <p:nvPicPr>
          <p:cNvPr id="4" name="Paveikslėlis 3">
            <a:extLst>
              <a:ext uri="{FF2B5EF4-FFF2-40B4-BE49-F238E27FC236}">
                <a16:creationId xmlns:a16="http://schemas.microsoft.com/office/drawing/2014/main" id="{5268C14D-0EA4-46FB-A88A-4113D937917F}"/>
              </a:ext>
            </a:extLst>
          </p:cNvPr>
          <p:cNvPicPr>
            <a:picLocks noChangeAspect="1"/>
          </p:cNvPicPr>
          <p:nvPr/>
        </p:nvPicPr>
        <p:blipFill>
          <a:blip r:embed="rId5"/>
          <a:stretch>
            <a:fillRect/>
          </a:stretch>
        </p:blipFill>
        <p:spPr>
          <a:xfrm>
            <a:off x="767928" y="3191126"/>
            <a:ext cx="22698233" cy="6351271"/>
          </a:xfrm>
          <a:prstGeom prst="rect">
            <a:avLst/>
          </a:prstGeom>
        </p:spPr>
      </p:pic>
      <p:sp>
        <p:nvSpPr>
          <p:cNvPr id="16" name="Oval 14">
            <a:extLst>
              <a:ext uri="{FF2B5EF4-FFF2-40B4-BE49-F238E27FC236}">
                <a16:creationId xmlns:a16="http://schemas.microsoft.com/office/drawing/2014/main" id="{34AFDD78-86C4-4734-BDD9-A92A5C3749DA}"/>
              </a:ext>
            </a:extLst>
          </p:cNvPr>
          <p:cNvSpPr/>
          <p:nvPr/>
        </p:nvSpPr>
        <p:spPr>
          <a:xfrm>
            <a:off x="1525375" y="6126881"/>
            <a:ext cx="602166" cy="379141"/>
          </a:xfrm>
          <a:prstGeom prst="ellipse">
            <a:avLst/>
          </a:prstGeom>
          <a:no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Oval 14">
            <a:extLst>
              <a:ext uri="{FF2B5EF4-FFF2-40B4-BE49-F238E27FC236}">
                <a16:creationId xmlns:a16="http://schemas.microsoft.com/office/drawing/2014/main" id="{12A4A76F-ED2F-4592-8ACB-AA14B3027C0A}"/>
              </a:ext>
            </a:extLst>
          </p:cNvPr>
          <p:cNvSpPr/>
          <p:nvPr/>
        </p:nvSpPr>
        <p:spPr>
          <a:xfrm>
            <a:off x="3620875" y="6126880"/>
            <a:ext cx="602166" cy="379141"/>
          </a:xfrm>
          <a:prstGeom prst="ellipse">
            <a:avLst/>
          </a:prstGeom>
          <a:no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Oval 14">
            <a:extLst>
              <a:ext uri="{FF2B5EF4-FFF2-40B4-BE49-F238E27FC236}">
                <a16:creationId xmlns:a16="http://schemas.microsoft.com/office/drawing/2014/main" id="{9E57F300-2AA7-492F-883C-92985D51BA9B}"/>
              </a:ext>
            </a:extLst>
          </p:cNvPr>
          <p:cNvSpPr/>
          <p:nvPr/>
        </p:nvSpPr>
        <p:spPr>
          <a:xfrm>
            <a:off x="5346712" y="6126879"/>
            <a:ext cx="602166" cy="379141"/>
          </a:xfrm>
          <a:prstGeom prst="ellipse">
            <a:avLst/>
          </a:prstGeom>
          <a:no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Oval 14">
            <a:extLst>
              <a:ext uri="{FF2B5EF4-FFF2-40B4-BE49-F238E27FC236}">
                <a16:creationId xmlns:a16="http://schemas.microsoft.com/office/drawing/2014/main" id="{C5A93813-05EC-4A90-AC92-B89705C4C36B}"/>
              </a:ext>
            </a:extLst>
          </p:cNvPr>
          <p:cNvSpPr/>
          <p:nvPr/>
        </p:nvSpPr>
        <p:spPr>
          <a:xfrm>
            <a:off x="14064919" y="6126878"/>
            <a:ext cx="602166" cy="379141"/>
          </a:xfrm>
          <a:prstGeom prst="ellipse">
            <a:avLst/>
          </a:prstGeom>
          <a:no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Oval 14">
            <a:extLst>
              <a:ext uri="{FF2B5EF4-FFF2-40B4-BE49-F238E27FC236}">
                <a16:creationId xmlns:a16="http://schemas.microsoft.com/office/drawing/2014/main" id="{DA7069B9-4E7F-4025-B48B-0B28BEFE839C}"/>
              </a:ext>
            </a:extLst>
          </p:cNvPr>
          <p:cNvSpPr/>
          <p:nvPr/>
        </p:nvSpPr>
        <p:spPr>
          <a:xfrm>
            <a:off x="21837952" y="5532016"/>
            <a:ext cx="1778120" cy="4357645"/>
          </a:xfrm>
          <a:prstGeom prst="ellipse">
            <a:avLst/>
          </a:prstGeom>
          <a:no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48737817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2">
            <a:alphaModFix amt="20000"/>
            <a:extLst>
              <a:ext uri="{28A0092B-C50C-407E-A947-70E740481C1C}">
                <a14:useLocalDpi xmlns:a14="http://schemas.microsoft.com/office/drawing/2010/main" val="0"/>
              </a:ext>
            </a:extLst>
          </a:blip>
          <a:srcRect t="18251"/>
          <a:stretch/>
        </p:blipFill>
        <p:spPr>
          <a:xfrm>
            <a:off x="58821" y="0"/>
            <a:ext cx="24386954" cy="13716000"/>
          </a:xfrm>
          <a:prstGeom prst="rect">
            <a:avLst/>
          </a:prstGeom>
        </p:spPr>
      </p:pic>
      <p:sp>
        <p:nvSpPr>
          <p:cNvPr id="8" name="Rectangle 1">
            <a:extLst>
              <a:ext uri="{FF2B5EF4-FFF2-40B4-BE49-F238E27FC236}">
                <a16:creationId xmlns:a16="http://schemas.microsoft.com/office/drawing/2014/main" id="{99C5C0B4-313F-4B4C-BAD7-AE92848A56F1}"/>
              </a:ext>
            </a:extLst>
          </p:cNvPr>
          <p:cNvSpPr>
            <a:spLocks noChangeArrowheads="1"/>
          </p:cNvSpPr>
          <p:nvPr/>
        </p:nvSpPr>
        <p:spPr bwMode="auto">
          <a:xfrm>
            <a:off x="1007706" y="197534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a:t>
            </a:r>
            <a:r>
              <a:rPr lang="en-US" sz="7200" b="1" dirty="0">
                <a:solidFill>
                  <a:srgbClr val="77CBEA"/>
                </a:solidFill>
                <a:latin typeface="Segoe UI" panose="020B0502040204020203" pitchFamily="34" charset="0"/>
                <a:cs typeface="Segoe UI" panose="020B0502040204020203" pitchFamily="34" charset="0"/>
              </a:rPr>
              <a:t>startas</a:t>
            </a:r>
            <a:r>
              <a:rPr lang="lt-LT" sz="7200" b="1" dirty="0">
                <a:solidFill>
                  <a:srgbClr val="77CBEA"/>
                </a:solidFill>
                <a:latin typeface="Segoe UI" panose="020B0502040204020203" pitchFamily="34" charset="0"/>
                <a:cs typeface="Segoe UI" panose="020B0502040204020203" pitchFamily="34" charset="0"/>
              </a:rPr>
              <a:t>. </a:t>
            </a:r>
            <a:r>
              <a:rPr lang="lt-LT" sz="7200" b="1" dirty="0">
                <a:solidFill>
                  <a:schemeClr val="tx1"/>
                </a:solidFill>
                <a:latin typeface="Segoe UI" panose="020B0502040204020203" pitchFamily="34" charset="0"/>
                <a:cs typeface="Segoe UI" panose="020B0502040204020203" pitchFamily="34" charset="0"/>
              </a:rPr>
              <a:t>Paramos INTENSYVUMAS</a:t>
            </a:r>
            <a:endParaRPr lang="lt-LT" sz="7200" dirty="0">
              <a:solidFill>
                <a:schemeClr val="tx1"/>
              </a:solidFill>
              <a:latin typeface="Segoe UI" panose="020B0502040204020203"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3">
            <a:alphaModFix amt="67000"/>
          </a:blip>
          <a:stretch>
            <a:fillRect/>
          </a:stretch>
        </p:blipFill>
        <p:spPr>
          <a:xfrm>
            <a:off x="21837952" y="12638811"/>
            <a:ext cx="2060432" cy="709488"/>
          </a:xfrm>
          <a:prstGeom prst="rect">
            <a:avLst/>
          </a:prstGeom>
        </p:spPr>
      </p:pic>
      <p:graphicFrame>
        <p:nvGraphicFramePr>
          <p:cNvPr id="4" name="Table 3">
            <a:extLst>
              <a:ext uri="{FF2B5EF4-FFF2-40B4-BE49-F238E27FC236}">
                <a16:creationId xmlns:a16="http://schemas.microsoft.com/office/drawing/2014/main" id="{E72CA664-1192-44E5-8A45-0B098268EEE4}"/>
              </a:ext>
            </a:extLst>
          </p:cNvPr>
          <p:cNvGraphicFramePr>
            <a:graphicFrameLocks noGrp="1"/>
          </p:cNvGraphicFramePr>
          <p:nvPr>
            <p:extLst>
              <p:ext uri="{D42A27DB-BD31-4B8C-83A1-F6EECF244321}">
                <p14:modId xmlns:p14="http://schemas.microsoft.com/office/powerpoint/2010/main" val="1000976404"/>
              </p:ext>
            </p:extLst>
          </p:nvPr>
        </p:nvGraphicFramePr>
        <p:xfrm>
          <a:off x="1163823" y="3760109"/>
          <a:ext cx="21941504" cy="5334000"/>
        </p:xfrm>
        <a:graphic>
          <a:graphicData uri="http://schemas.openxmlformats.org/drawingml/2006/table">
            <a:tbl>
              <a:tblPr firstRow="1" bandRow="1">
                <a:tableStyleId>{5940675A-B579-460E-94D1-54222C63F5DA}</a:tableStyleId>
              </a:tblPr>
              <a:tblGrid>
                <a:gridCol w="5485376">
                  <a:extLst>
                    <a:ext uri="{9D8B030D-6E8A-4147-A177-3AD203B41FA5}">
                      <a16:colId xmlns:a16="http://schemas.microsoft.com/office/drawing/2014/main" val="3876606157"/>
                    </a:ext>
                  </a:extLst>
                </a:gridCol>
                <a:gridCol w="5485376">
                  <a:extLst>
                    <a:ext uri="{9D8B030D-6E8A-4147-A177-3AD203B41FA5}">
                      <a16:colId xmlns:a16="http://schemas.microsoft.com/office/drawing/2014/main" val="778975267"/>
                    </a:ext>
                  </a:extLst>
                </a:gridCol>
                <a:gridCol w="5485376">
                  <a:extLst>
                    <a:ext uri="{9D8B030D-6E8A-4147-A177-3AD203B41FA5}">
                      <a16:colId xmlns:a16="http://schemas.microsoft.com/office/drawing/2014/main" val="3603334708"/>
                    </a:ext>
                  </a:extLst>
                </a:gridCol>
                <a:gridCol w="5485376">
                  <a:extLst>
                    <a:ext uri="{9D8B030D-6E8A-4147-A177-3AD203B41FA5}">
                      <a16:colId xmlns:a16="http://schemas.microsoft.com/office/drawing/2014/main" val="1390959221"/>
                    </a:ext>
                  </a:extLst>
                </a:gridCol>
              </a:tblGrid>
              <a:tr h="660317">
                <a:tc>
                  <a:txBody>
                    <a:bodyPr/>
                    <a:lstStyle/>
                    <a:p>
                      <a:pPr algn="ctr">
                        <a:spcBef>
                          <a:spcPts val="1200"/>
                        </a:spcBef>
                        <a:spcAft>
                          <a:spcPts val="1200"/>
                        </a:spcAft>
                      </a:pPr>
                      <a:r>
                        <a:rPr lang="en-US" sz="4000" b="1" dirty="0">
                          <a:latin typeface="Segoe UI" panose="020B0502040204020203" pitchFamily="34" charset="0"/>
                          <a:cs typeface="Segoe UI" panose="020B0502040204020203" pitchFamily="34" charset="0"/>
                        </a:rPr>
                        <a:t>Veikla</a:t>
                      </a:r>
                    </a:p>
                  </a:txBody>
                  <a:tcPr anchor="ctr"/>
                </a:tc>
                <a:tc>
                  <a:txBody>
                    <a:bodyPr/>
                    <a:lstStyle/>
                    <a:p>
                      <a:pPr marL="0" marR="0" lvl="0" indent="0" algn="ctr" defTabSz="821531" rtl="0" eaLnBrk="1" fontAlgn="auto" latinLnBrk="0" hangingPunct="1">
                        <a:lnSpc>
                          <a:spcPct val="100000"/>
                        </a:lnSpc>
                        <a:spcBef>
                          <a:spcPts val="1200"/>
                        </a:spcBef>
                        <a:spcAft>
                          <a:spcPts val="1200"/>
                        </a:spcAft>
                        <a:buClrTx/>
                        <a:buSzTx/>
                        <a:buFontTx/>
                        <a:buNone/>
                        <a:tabLst/>
                        <a:defRPr/>
                      </a:pPr>
                      <a:r>
                        <a:rPr lang="lt-LT" sz="4000" b="1" dirty="0">
                          <a:effectLst/>
                          <a:latin typeface="Segoe UI" panose="020B0502040204020203" pitchFamily="34" charset="0"/>
                          <a:cs typeface="Segoe UI" panose="020B0502040204020203" pitchFamily="34" charset="0"/>
                        </a:rPr>
                        <a:t>Pareiškėjo statusas</a:t>
                      </a:r>
                      <a:endParaRPr lang="en-US" sz="4000" b="1" dirty="0">
                        <a:effectLst/>
                        <a:latin typeface="Segoe UI" panose="020B0502040204020203" pitchFamily="34" charset="0"/>
                        <a:ea typeface="Calibri" panose="020F0502020204030204" pitchFamily="34" charset="0"/>
                        <a:cs typeface="Segoe UI" panose="020B0502040204020203" pitchFamily="34" charset="0"/>
                      </a:endParaRPr>
                    </a:p>
                  </a:txBody>
                  <a:tcPr anchor="ctr"/>
                </a:tc>
                <a:tc>
                  <a:txBody>
                    <a:bodyPr/>
                    <a:lstStyle/>
                    <a:p>
                      <a:pPr algn="ctr">
                        <a:spcBef>
                          <a:spcPts val="1200"/>
                        </a:spcBef>
                        <a:spcAft>
                          <a:spcPts val="0"/>
                        </a:spcAft>
                      </a:pPr>
                      <a:r>
                        <a:rPr lang="lt-LT" sz="4000" b="1" dirty="0">
                          <a:latin typeface="Segoe UI" panose="020B0502040204020203" pitchFamily="34" charset="0"/>
                          <a:cs typeface="Segoe UI" panose="020B0502040204020203" pitchFamily="34" charset="0"/>
                        </a:rPr>
                        <a:t>Vilnius, Kaunas, Klaipėda</a:t>
                      </a:r>
                    </a:p>
                    <a:p>
                      <a:pPr algn="ctr">
                        <a:spcBef>
                          <a:spcPts val="0"/>
                        </a:spcBef>
                        <a:spcAft>
                          <a:spcPts val="1200"/>
                        </a:spcAft>
                      </a:pPr>
                      <a:r>
                        <a:rPr lang="lt-LT" sz="4000" b="1" dirty="0">
                          <a:latin typeface="Segoe UI" panose="020B0502040204020203" pitchFamily="34" charset="0"/>
                          <a:cs typeface="Segoe UI" panose="020B0502040204020203" pitchFamily="34" charset="0"/>
                        </a:rPr>
                        <a:t>ir jų rajonai</a:t>
                      </a:r>
                    </a:p>
                  </a:txBody>
                  <a:tcPr anchor="ctr"/>
                </a:tc>
                <a:tc>
                  <a:txBody>
                    <a:bodyPr/>
                    <a:lstStyle/>
                    <a:p>
                      <a:pPr algn="ctr">
                        <a:spcBef>
                          <a:spcPts val="1200"/>
                        </a:spcBef>
                        <a:spcAft>
                          <a:spcPts val="0"/>
                        </a:spcAft>
                      </a:pPr>
                      <a:r>
                        <a:rPr lang="lt-LT" sz="4000" b="1" dirty="0">
                          <a:latin typeface="Segoe UI" panose="020B0502040204020203" pitchFamily="34" charset="0"/>
                          <a:cs typeface="Segoe UI" panose="020B0502040204020203" pitchFamily="34" charset="0"/>
                        </a:rPr>
                        <a:t>Visi, išskyrus Vilnių, Kauną, Klaipėdą</a:t>
                      </a:r>
                    </a:p>
                    <a:p>
                      <a:pPr algn="ctr">
                        <a:spcBef>
                          <a:spcPts val="0"/>
                        </a:spcBef>
                        <a:spcAft>
                          <a:spcPts val="1200"/>
                        </a:spcAft>
                      </a:pPr>
                      <a:r>
                        <a:rPr lang="lt-LT" sz="4000" b="1" dirty="0">
                          <a:latin typeface="Segoe UI" panose="020B0502040204020203" pitchFamily="34" charset="0"/>
                          <a:cs typeface="Segoe UI" panose="020B0502040204020203" pitchFamily="34" charset="0"/>
                        </a:rPr>
                        <a:t> ir jų rajonus</a:t>
                      </a:r>
                      <a:endParaRPr lang="en-US" sz="4000" b="1"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992058448"/>
                  </a:ext>
                </a:extLst>
              </a:tr>
              <a:tr h="370840">
                <a:tc>
                  <a:txBody>
                    <a:bodyPr/>
                    <a:lstStyle/>
                    <a:p>
                      <a:pPr marL="0" marR="0" lvl="0" indent="0" algn="ctr" defTabSz="821531" rtl="0" eaLnBrk="1" fontAlgn="auto" latinLnBrk="0" hangingPunct="1">
                        <a:lnSpc>
                          <a:spcPct val="100000"/>
                        </a:lnSpc>
                        <a:spcBef>
                          <a:spcPts val="1200"/>
                        </a:spcBef>
                        <a:spcAft>
                          <a:spcPts val="1200"/>
                        </a:spcAft>
                        <a:buClrTx/>
                        <a:buSzTx/>
                        <a:buFontTx/>
                        <a:buNone/>
                        <a:tabLst/>
                        <a:defRPr/>
                      </a:pPr>
                      <a:r>
                        <a:rPr lang="lt-LT" sz="4000" b="1" dirty="0">
                          <a:solidFill>
                            <a:srgbClr val="00B050"/>
                          </a:solidFill>
                          <a:effectLst/>
                          <a:latin typeface="Segoe UI" panose="020B0502040204020203" pitchFamily="34" charset="0"/>
                          <a:cs typeface="Segoe UI" panose="020B0502040204020203" pitchFamily="34" charset="0"/>
                        </a:rPr>
                        <a:t>Idėjos vystymas</a:t>
                      </a:r>
                      <a:endParaRPr lang="en-US" sz="4000" b="1" dirty="0">
                        <a:solidFill>
                          <a:srgbClr val="00B050"/>
                        </a:solidFill>
                        <a:effectLst/>
                        <a:latin typeface="Segoe UI" panose="020B0502040204020203" pitchFamily="34" charset="0"/>
                        <a:ea typeface="Calibri" panose="020F0502020204030204" pitchFamily="34" charset="0"/>
                        <a:cs typeface="Segoe UI" panose="020B0502040204020203" pitchFamily="34" charset="0"/>
                      </a:endParaRPr>
                    </a:p>
                  </a:txBody>
                  <a:tcPr anchor="ctr"/>
                </a:tc>
                <a:tc>
                  <a:txBody>
                    <a:bodyPr/>
                    <a:lstStyle/>
                    <a:p>
                      <a:pPr marL="0" marR="0" lvl="0" indent="0" algn="ctr" defTabSz="821531" rtl="0" eaLnBrk="1" fontAlgn="auto" latinLnBrk="0" hangingPunct="1">
                        <a:lnSpc>
                          <a:spcPct val="100000"/>
                        </a:lnSpc>
                        <a:spcBef>
                          <a:spcPts val="1200"/>
                        </a:spcBef>
                        <a:spcAft>
                          <a:spcPts val="1200"/>
                        </a:spcAft>
                        <a:buClrTx/>
                        <a:buSzTx/>
                        <a:buFontTx/>
                        <a:buNone/>
                        <a:tabLst/>
                        <a:defRPr/>
                      </a:pPr>
                      <a:r>
                        <a:rPr lang="lt-LT" sz="4000" dirty="0">
                          <a:effectLst/>
                          <a:latin typeface="Segoe UI" panose="020B0502040204020203" pitchFamily="34" charset="0"/>
                          <a:cs typeface="Segoe UI" panose="020B0502040204020203" pitchFamily="34" charset="0"/>
                        </a:rPr>
                        <a:t>SVV</a:t>
                      </a:r>
                      <a:endParaRPr lang="en-US" sz="4000" dirty="0">
                        <a:effectLst/>
                        <a:latin typeface="Segoe UI" panose="020B0502040204020203" pitchFamily="34" charset="0"/>
                        <a:ea typeface="Calibri" panose="020F0502020204030204" pitchFamily="34" charset="0"/>
                        <a:cs typeface="Segoe UI" panose="020B0502040204020203" pitchFamily="34" charset="0"/>
                      </a:endParaRPr>
                    </a:p>
                  </a:txBody>
                  <a:tcPr anchor="ctr"/>
                </a:tc>
                <a:tc>
                  <a:txBody>
                    <a:bodyPr/>
                    <a:lstStyle/>
                    <a:p>
                      <a:pPr marL="0" marR="0" lvl="0" indent="0" algn="ctr" defTabSz="821531" rtl="0" eaLnBrk="1" fontAlgn="auto" latinLnBrk="0" hangingPunct="1">
                        <a:lnSpc>
                          <a:spcPct val="100000"/>
                        </a:lnSpc>
                        <a:spcBef>
                          <a:spcPts val="1200"/>
                        </a:spcBef>
                        <a:spcAft>
                          <a:spcPts val="1200"/>
                        </a:spcAft>
                        <a:buClrTx/>
                        <a:buSzTx/>
                        <a:buFontTx/>
                        <a:buNone/>
                        <a:tabLst/>
                        <a:defRPr/>
                      </a:pPr>
                      <a:r>
                        <a:rPr lang="lt-LT" sz="4000" dirty="0">
                          <a:effectLst/>
                          <a:latin typeface="Segoe UI" panose="020B0502040204020203" pitchFamily="34" charset="0"/>
                          <a:cs typeface="Segoe UI" panose="020B0502040204020203" pitchFamily="34" charset="0"/>
                        </a:rPr>
                        <a:t>70 %</a:t>
                      </a:r>
                      <a:endParaRPr lang="en-US" sz="4000" dirty="0">
                        <a:latin typeface="Segoe UI" panose="020B0502040204020203" pitchFamily="34" charset="0"/>
                        <a:cs typeface="Segoe UI" panose="020B0502040204020203" pitchFamily="34" charset="0"/>
                      </a:endParaRPr>
                    </a:p>
                  </a:txBody>
                  <a:tcPr anchor="ctr"/>
                </a:tc>
                <a:tc>
                  <a:txBody>
                    <a:bodyPr/>
                    <a:lstStyle/>
                    <a:p>
                      <a:pPr algn="ctr">
                        <a:spcBef>
                          <a:spcPts val="1200"/>
                        </a:spcBef>
                        <a:spcAft>
                          <a:spcPts val="1200"/>
                        </a:spcAft>
                      </a:pPr>
                      <a:r>
                        <a:rPr lang="en-US" sz="4000" dirty="0">
                          <a:latin typeface="Segoe UI" panose="020B0502040204020203" pitchFamily="34" charset="0"/>
                          <a:cs typeface="Segoe UI" panose="020B0502040204020203" pitchFamily="34" charset="0"/>
                        </a:rPr>
                        <a:t>85 %</a:t>
                      </a:r>
                    </a:p>
                  </a:txBody>
                  <a:tcPr anchor="ctr"/>
                </a:tc>
                <a:extLst>
                  <a:ext uri="{0D108BD9-81ED-4DB2-BD59-A6C34878D82A}">
                    <a16:rowId xmlns:a16="http://schemas.microsoft.com/office/drawing/2014/main" val="1173816110"/>
                  </a:ext>
                </a:extLst>
              </a:tr>
              <a:tr h="370840">
                <a:tc>
                  <a:txBody>
                    <a:bodyPr/>
                    <a:lstStyle/>
                    <a:p>
                      <a:pPr marL="0" marR="0" lvl="0" indent="0" algn="ctr" defTabSz="821531" rtl="0" eaLnBrk="1" fontAlgn="auto" latinLnBrk="0" hangingPunct="1">
                        <a:lnSpc>
                          <a:spcPct val="100000"/>
                        </a:lnSpc>
                        <a:spcBef>
                          <a:spcPts val="1200"/>
                        </a:spcBef>
                        <a:spcAft>
                          <a:spcPts val="1200"/>
                        </a:spcAft>
                        <a:buClrTx/>
                        <a:buSzTx/>
                        <a:buFontTx/>
                        <a:buNone/>
                        <a:tabLst/>
                        <a:defRPr/>
                      </a:pPr>
                      <a:r>
                        <a:rPr lang="lt-LT" sz="4000" b="1" dirty="0">
                          <a:solidFill>
                            <a:srgbClr val="FFFF00"/>
                          </a:solidFill>
                          <a:effectLst/>
                          <a:latin typeface="Segoe UI" panose="020B0502040204020203" pitchFamily="34" charset="0"/>
                          <a:cs typeface="Segoe UI" panose="020B0502040204020203" pitchFamily="34" charset="0"/>
                        </a:rPr>
                        <a:t>Produkto vystymas</a:t>
                      </a:r>
                      <a:endParaRPr lang="en-US" sz="4000" b="1" dirty="0">
                        <a:solidFill>
                          <a:srgbClr val="FFFF00"/>
                        </a:solidFill>
                        <a:effectLst/>
                        <a:latin typeface="Segoe UI" panose="020B0502040204020203" pitchFamily="34" charset="0"/>
                        <a:ea typeface="Calibri" panose="020F0502020204030204" pitchFamily="34" charset="0"/>
                        <a:cs typeface="Segoe UI" panose="020B0502040204020203" pitchFamily="34" charset="0"/>
                      </a:endParaRPr>
                    </a:p>
                  </a:txBody>
                  <a:tcPr anchor="ctr"/>
                </a:tc>
                <a:tc>
                  <a:txBody>
                    <a:bodyPr/>
                    <a:lstStyle/>
                    <a:p>
                      <a:pPr marL="0" marR="0" lvl="0" indent="0" algn="ctr" defTabSz="821531" rtl="0" eaLnBrk="1" fontAlgn="auto" latinLnBrk="0" hangingPunct="1">
                        <a:lnSpc>
                          <a:spcPct val="100000"/>
                        </a:lnSpc>
                        <a:spcBef>
                          <a:spcPts val="1200"/>
                        </a:spcBef>
                        <a:spcAft>
                          <a:spcPts val="1200"/>
                        </a:spcAft>
                        <a:buClrTx/>
                        <a:buSzTx/>
                        <a:buFontTx/>
                        <a:buNone/>
                        <a:tabLst/>
                        <a:defRPr/>
                      </a:pPr>
                      <a:r>
                        <a:rPr lang="lt-LT" sz="4000" dirty="0">
                          <a:effectLst/>
                          <a:latin typeface="Segoe UI" panose="020B0502040204020203" pitchFamily="34" charset="0"/>
                          <a:cs typeface="Segoe UI" panose="020B0502040204020203" pitchFamily="34" charset="0"/>
                        </a:rPr>
                        <a:t>SVV</a:t>
                      </a:r>
                      <a:endParaRPr lang="en-US" sz="4000" dirty="0">
                        <a:effectLst/>
                        <a:latin typeface="Segoe UI" panose="020B0502040204020203" pitchFamily="34" charset="0"/>
                        <a:ea typeface="Calibri" panose="020F0502020204030204" pitchFamily="34" charset="0"/>
                        <a:cs typeface="Segoe UI" panose="020B0502040204020203" pitchFamily="34" charset="0"/>
                      </a:endParaRPr>
                    </a:p>
                  </a:txBody>
                  <a:tcPr anchor="ctr"/>
                </a:tc>
                <a:tc>
                  <a:txBody>
                    <a:bodyPr/>
                    <a:lstStyle/>
                    <a:p>
                      <a:pPr marL="0" marR="0" lvl="0" indent="0" algn="ctr" defTabSz="821531" rtl="0" eaLnBrk="1" fontAlgn="auto" latinLnBrk="0" hangingPunct="1">
                        <a:lnSpc>
                          <a:spcPct val="100000"/>
                        </a:lnSpc>
                        <a:spcBef>
                          <a:spcPts val="1200"/>
                        </a:spcBef>
                        <a:spcAft>
                          <a:spcPts val="1200"/>
                        </a:spcAft>
                        <a:buClrTx/>
                        <a:buSzTx/>
                        <a:buFontTx/>
                        <a:buNone/>
                        <a:tabLst/>
                        <a:defRPr/>
                      </a:pPr>
                      <a:r>
                        <a:rPr lang="lt-LT" sz="4000" dirty="0">
                          <a:effectLst/>
                          <a:latin typeface="Segoe UI" panose="020B0502040204020203" pitchFamily="34" charset="0"/>
                          <a:cs typeface="Segoe UI" panose="020B0502040204020203" pitchFamily="34" charset="0"/>
                        </a:rPr>
                        <a:t>65 %</a:t>
                      </a:r>
                      <a:endParaRPr lang="en-US" sz="4000" dirty="0">
                        <a:latin typeface="Segoe UI" panose="020B0502040204020203" pitchFamily="34" charset="0"/>
                        <a:cs typeface="Segoe UI" panose="020B0502040204020203" pitchFamily="34" charset="0"/>
                      </a:endParaRPr>
                    </a:p>
                  </a:txBody>
                  <a:tcPr anchor="ctr"/>
                </a:tc>
                <a:tc>
                  <a:txBody>
                    <a:bodyPr/>
                    <a:lstStyle/>
                    <a:p>
                      <a:pPr algn="ctr">
                        <a:spcBef>
                          <a:spcPts val="1200"/>
                        </a:spcBef>
                        <a:spcAft>
                          <a:spcPts val="1200"/>
                        </a:spcAft>
                      </a:pPr>
                      <a:r>
                        <a:rPr lang="en-US" sz="4000" dirty="0">
                          <a:latin typeface="Segoe UI" panose="020B0502040204020203" pitchFamily="34" charset="0"/>
                          <a:cs typeface="Segoe UI" panose="020B0502040204020203" pitchFamily="34" charset="0"/>
                        </a:rPr>
                        <a:t>80 %</a:t>
                      </a:r>
                    </a:p>
                  </a:txBody>
                  <a:tcPr anchor="ctr"/>
                </a:tc>
                <a:extLst>
                  <a:ext uri="{0D108BD9-81ED-4DB2-BD59-A6C34878D82A}">
                    <a16:rowId xmlns:a16="http://schemas.microsoft.com/office/drawing/2014/main" val="265644784"/>
                  </a:ext>
                </a:extLst>
              </a:tr>
              <a:tr h="370840">
                <a:tc rowSpan="2">
                  <a:txBody>
                    <a:bodyPr/>
                    <a:lstStyle/>
                    <a:p>
                      <a:pPr marL="0" marR="0" lvl="0" indent="0" algn="ctr" defTabSz="821531" rtl="0" eaLnBrk="1" fontAlgn="auto" latinLnBrk="0" hangingPunct="1">
                        <a:lnSpc>
                          <a:spcPct val="100000"/>
                        </a:lnSpc>
                        <a:spcBef>
                          <a:spcPts val="1200"/>
                        </a:spcBef>
                        <a:spcAft>
                          <a:spcPts val="1200"/>
                        </a:spcAft>
                        <a:buClrTx/>
                        <a:buSzTx/>
                        <a:buFontTx/>
                        <a:buNone/>
                        <a:tabLst/>
                        <a:defRPr/>
                      </a:pPr>
                      <a:r>
                        <a:rPr lang="lt-LT" sz="4000" b="1" dirty="0">
                          <a:solidFill>
                            <a:srgbClr val="B590E1"/>
                          </a:solidFill>
                          <a:effectLst/>
                          <a:latin typeface="Segoe UI" panose="020B0502040204020203" pitchFamily="34" charset="0"/>
                          <a:cs typeface="Segoe UI" panose="020B0502040204020203" pitchFamily="34" charset="0"/>
                        </a:rPr>
                        <a:t>Mok</a:t>
                      </a:r>
                      <a:r>
                        <a:rPr lang="en-US" sz="4000" b="1" dirty="0">
                          <a:solidFill>
                            <a:srgbClr val="B590E1"/>
                          </a:solidFill>
                          <a:effectLst/>
                          <a:latin typeface="Segoe UI" panose="020B0502040204020203" pitchFamily="34" charset="0"/>
                          <a:cs typeface="Segoe UI" panose="020B0502040204020203" pitchFamily="34" charset="0"/>
                        </a:rPr>
                        <a:t>s</a:t>
                      </a:r>
                      <a:r>
                        <a:rPr lang="lt-LT" sz="4000" b="1" dirty="0" err="1">
                          <a:solidFill>
                            <a:srgbClr val="B590E1"/>
                          </a:solidFill>
                          <a:effectLst/>
                          <a:latin typeface="Segoe UI" panose="020B0502040204020203" pitchFamily="34" charset="0"/>
                          <a:cs typeface="Segoe UI" panose="020B0502040204020203" pitchFamily="34" charset="0"/>
                        </a:rPr>
                        <a:t>lin</a:t>
                      </a:r>
                      <a:r>
                        <a:rPr lang="en-US" sz="4000" b="1" dirty="0">
                          <a:solidFill>
                            <a:srgbClr val="B590E1"/>
                          </a:solidFill>
                          <a:effectLst/>
                          <a:latin typeface="Segoe UI" panose="020B0502040204020203" pitchFamily="34" charset="0"/>
                          <a:cs typeface="Segoe UI" panose="020B0502040204020203" pitchFamily="34" charset="0"/>
                        </a:rPr>
                        <a:t>in</a:t>
                      </a:r>
                      <a:r>
                        <a:rPr lang="lt-LT" sz="4000" b="1" dirty="0">
                          <a:solidFill>
                            <a:srgbClr val="B590E1"/>
                          </a:solidFill>
                          <a:effectLst/>
                          <a:latin typeface="Segoe UI" panose="020B0502040204020203" pitchFamily="34" charset="0"/>
                          <a:cs typeface="Segoe UI" panose="020B0502040204020203" pitchFamily="34" charset="0"/>
                        </a:rPr>
                        <a:t>ko įdarbinimas</a:t>
                      </a:r>
                      <a:endParaRPr lang="en-US" sz="4000" b="1" dirty="0">
                        <a:solidFill>
                          <a:srgbClr val="B590E1"/>
                        </a:solidFill>
                        <a:effectLst/>
                        <a:latin typeface="Segoe UI" panose="020B0502040204020203" pitchFamily="34" charset="0"/>
                        <a:ea typeface="Calibri" panose="020F0502020204030204" pitchFamily="34" charset="0"/>
                        <a:cs typeface="Segoe UI" panose="020B0502040204020203" pitchFamily="34" charset="0"/>
                      </a:endParaRPr>
                    </a:p>
                  </a:txBody>
                  <a:tcPr anchor="ctr"/>
                </a:tc>
                <a:tc>
                  <a:txBody>
                    <a:bodyPr/>
                    <a:lstStyle/>
                    <a:p>
                      <a:pPr algn="ctr">
                        <a:spcBef>
                          <a:spcPts val="1200"/>
                        </a:spcBef>
                        <a:spcAft>
                          <a:spcPts val="1200"/>
                        </a:spcAft>
                      </a:pPr>
                      <a:r>
                        <a:rPr lang="pt-BR" sz="4000" dirty="0">
                          <a:latin typeface="Segoe UI" panose="020B0502040204020203" pitchFamily="34" charset="0"/>
                          <a:cs typeface="Segoe UI" panose="020B0502040204020203" pitchFamily="34" charset="0"/>
                        </a:rPr>
                        <a:t>Labai maža ar maža įmonė</a:t>
                      </a:r>
                    </a:p>
                  </a:txBody>
                  <a:tcPr anchor="ctr"/>
                </a:tc>
                <a:tc>
                  <a:txBody>
                    <a:bodyPr/>
                    <a:lstStyle/>
                    <a:p>
                      <a:pPr algn="ctr">
                        <a:spcBef>
                          <a:spcPts val="1200"/>
                        </a:spcBef>
                        <a:spcAft>
                          <a:spcPts val="1200"/>
                        </a:spcAft>
                      </a:pPr>
                      <a:r>
                        <a:rPr lang="en-US" sz="4000" dirty="0">
                          <a:latin typeface="Segoe UI" panose="020B0502040204020203" pitchFamily="34" charset="0"/>
                          <a:cs typeface="Segoe UI" panose="020B0502040204020203" pitchFamily="34" charset="0"/>
                        </a:rPr>
                        <a:t>60 %</a:t>
                      </a:r>
                    </a:p>
                  </a:txBody>
                  <a:tcPr anchor="ctr"/>
                </a:tc>
                <a:tc>
                  <a:txBody>
                    <a:bodyPr/>
                    <a:lstStyle/>
                    <a:p>
                      <a:pPr algn="ctr">
                        <a:spcBef>
                          <a:spcPts val="1200"/>
                        </a:spcBef>
                        <a:spcAft>
                          <a:spcPts val="1200"/>
                        </a:spcAft>
                      </a:pPr>
                      <a:r>
                        <a:rPr lang="en-US" sz="4000" dirty="0">
                          <a:latin typeface="Segoe UI" panose="020B0502040204020203" pitchFamily="34" charset="0"/>
                          <a:cs typeface="Segoe UI" panose="020B0502040204020203" pitchFamily="34" charset="0"/>
                        </a:rPr>
                        <a:t>70 %</a:t>
                      </a:r>
                    </a:p>
                  </a:txBody>
                  <a:tcPr anchor="ctr"/>
                </a:tc>
                <a:extLst>
                  <a:ext uri="{0D108BD9-81ED-4DB2-BD59-A6C34878D82A}">
                    <a16:rowId xmlns:a16="http://schemas.microsoft.com/office/drawing/2014/main" val="3216225314"/>
                  </a:ext>
                </a:extLst>
              </a:tr>
              <a:tr h="370840">
                <a:tc vMerge="1">
                  <a:txBody>
                    <a:bodyPr/>
                    <a:lstStyle/>
                    <a:p>
                      <a:endParaRPr lang="en-US" dirty="0"/>
                    </a:p>
                  </a:txBody>
                  <a:tcPr/>
                </a:tc>
                <a:tc>
                  <a:txBody>
                    <a:bodyPr/>
                    <a:lstStyle/>
                    <a:p>
                      <a:pPr algn="ctr">
                        <a:spcBef>
                          <a:spcPts val="1200"/>
                        </a:spcBef>
                        <a:spcAft>
                          <a:spcPts val="1200"/>
                        </a:spcAft>
                      </a:pPr>
                      <a:r>
                        <a:rPr lang="lt-LT" sz="4000" dirty="0">
                          <a:latin typeface="Segoe UI" panose="020B0502040204020203" pitchFamily="34" charset="0"/>
                          <a:cs typeface="Segoe UI" panose="020B0502040204020203" pitchFamily="34" charset="0"/>
                        </a:rPr>
                        <a:t>Vidutinė įmonė</a:t>
                      </a:r>
                    </a:p>
                  </a:txBody>
                  <a:tcPr anchor="ctr"/>
                </a:tc>
                <a:tc>
                  <a:txBody>
                    <a:bodyPr/>
                    <a:lstStyle/>
                    <a:p>
                      <a:pPr algn="ctr">
                        <a:spcBef>
                          <a:spcPts val="1200"/>
                        </a:spcBef>
                        <a:spcAft>
                          <a:spcPts val="1200"/>
                        </a:spcAft>
                      </a:pPr>
                      <a:r>
                        <a:rPr lang="en-US" sz="4000" dirty="0">
                          <a:latin typeface="Segoe UI" panose="020B0502040204020203" pitchFamily="34" charset="0"/>
                          <a:cs typeface="Segoe UI" panose="020B0502040204020203" pitchFamily="34" charset="0"/>
                        </a:rPr>
                        <a:t>50 %</a:t>
                      </a:r>
                    </a:p>
                  </a:txBody>
                  <a:tcPr anchor="ctr"/>
                </a:tc>
                <a:tc>
                  <a:txBody>
                    <a:bodyPr/>
                    <a:lstStyle/>
                    <a:p>
                      <a:pPr algn="ctr">
                        <a:spcBef>
                          <a:spcPts val="1200"/>
                        </a:spcBef>
                        <a:spcAft>
                          <a:spcPts val="1200"/>
                        </a:spcAft>
                      </a:pPr>
                      <a:r>
                        <a:rPr lang="en-US" sz="4000" dirty="0">
                          <a:latin typeface="Segoe UI" panose="020B0502040204020203" pitchFamily="34" charset="0"/>
                          <a:cs typeface="Segoe UI" panose="020B0502040204020203" pitchFamily="34" charset="0"/>
                        </a:rPr>
                        <a:t>60 %</a:t>
                      </a:r>
                    </a:p>
                  </a:txBody>
                  <a:tcPr anchor="ctr"/>
                </a:tc>
                <a:extLst>
                  <a:ext uri="{0D108BD9-81ED-4DB2-BD59-A6C34878D82A}">
                    <a16:rowId xmlns:a16="http://schemas.microsoft.com/office/drawing/2014/main" val="1080840471"/>
                  </a:ext>
                </a:extLst>
              </a:tr>
            </a:tbl>
          </a:graphicData>
        </a:graphic>
      </p:graphicFrame>
    </p:spTree>
    <p:extLst>
      <p:ext uri="{BB962C8B-B14F-4D97-AF65-F5344CB8AC3E}">
        <p14:creationId xmlns:p14="http://schemas.microsoft.com/office/powerpoint/2010/main" val="146362843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58821" y="0"/>
            <a:ext cx="24386954" cy="13716000"/>
          </a:xfrm>
          <a:prstGeom prst="rect">
            <a:avLst/>
          </a:prstGeom>
        </p:spPr>
      </p:pic>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9" name="Rectangle 1">
            <a:extLst>
              <a:ext uri="{FF2B5EF4-FFF2-40B4-BE49-F238E27FC236}">
                <a16:creationId xmlns:a16="http://schemas.microsoft.com/office/drawing/2014/main" id="{936CD712-0575-401E-91AC-77EDDA99F7BF}"/>
              </a:ext>
            </a:extLst>
          </p:cNvPr>
          <p:cNvSpPr>
            <a:spLocks noChangeArrowheads="1"/>
          </p:cNvSpPr>
          <p:nvPr/>
        </p:nvSpPr>
        <p:spPr bwMode="auto">
          <a:xfrm>
            <a:off x="1007706" y="2937990"/>
            <a:ext cx="22766694" cy="9563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marL="1073150" indent="-1073150" algn="just">
              <a:buSzPct val="85000"/>
              <a:buFont typeface="Wingdings" panose="05000000000000000000" pitchFamily="2" charset="2"/>
              <a:buChar char="v"/>
              <a:defRPr/>
            </a:pPr>
            <a:r>
              <a:rPr lang="en-US" sz="4400" b="1" dirty="0" err="1">
                <a:solidFill>
                  <a:schemeClr val="tx1"/>
                </a:solidFill>
                <a:latin typeface="Segoe UI" panose="020B0502040204020203" pitchFamily="34" charset="0"/>
                <a:cs typeface="Segoe UI" panose="020B0502040204020203" pitchFamily="34" charset="0"/>
              </a:rPr>
              <a:t>Kvietimai</a:t>
            </a:r>
            <a:r>
              <a:rPr lang="lt-LT" sz="4400" dirty="0">
                <a:solidFill>
                  <a:schemeClr val="tx1"/>
                </a:solidFill>
                <a:latin typeface="Segoe UI" panose="020B0502040204020203" pitchFamily="34" charset="0"/>
                <a:cs typeface="Segoe UI" panose="020B0502040204020203" pitchFamily="34" charset="0"/>
              </a:rPr>
              <a:t>:</a:t>
            </a:r>
          </a:p>
          <a:p>
            <a:pPr marL="1787525" indent="-685800" algn="just">
              <a:buSzPct val="85000"/>
              <a:buFont typeface="Courier New" panose="02070309020205020404" pitchFamily="49" charset="0"/>
              <a:buChar char="o"/>
              <a:defRPr/>
            </a:pPr>
            <a:r>
              <a:rPr lang="lt-LT" sz="4400" b="1" dirty="0">
                <a:solidFill>
                  <a:schemeClr val="tx1"/>
                </a:solidFill>
                <a:latin typeface="Segoe UI" panose="020B0502040204020203" pitchFamily="34" charset="0"/>
                <a:cs typeface="Segoe UI" panose="020B0502040204020203" pitchFamily="34" charset="0"/>
              </a:rPr>
              <a:t>2 mln. </a:t>
            </a:r>
            <a:r>
              <a:rPr lang="lt-LT" sz="4400" dirty="0">
                <a:solidFill>
                  <a:schemeClr val="tx1"/>
                </a:solidFill>
                <a:latin typeface="Segoe UI" panose="020B0502040204020203" pitchFamily="34" charset="0"/>
                <a:cs typeface="Segoe UI" panose="020B0502040204020203" pitchFamily="34" charset="0"/>
              </a:rPr>
              <a:t>Eur SVV subjektams, veiklą vykdantiems </a:t>
            </a:r>
            <a:r>
              <a:rPr lang="lt-LT" sz="4400" dirty="0">
                <a:solidFill>
                  <a:srgbClr val="77CBEA"/>
                </a:solidFill>
                <a:latin typeface="Segoe UI" panose="020B0502040204020203" pitchFamily="34" charset="0"/>
                <a:cs typeface="Segoe UI" panose="020B0502040204020203" pitchFamily="34" charset="0"/>
              </a:rPr>
              <a:t>Vilniaus, Kauno, Klaipėdos miestuose ir rajonuose</a:t>
            </a:r>
          </a:p>
          <a:p>
            <a:pPr marL="1787525" indent="-685800" algn="just">
              <a:spcAft>
                <a:spcPts val="3000"/>
              </a:spcAft>
              <a:buSzPct val="85000"/>
              <a:buFont typeface="Courier New" panose="02070309020205020404" pitchFamily="49" charset="0"/>
              <a:buChar char="o"/>
              <a:defRPr/>
            </a:pPr>
            <a:r>
              <a:rPr lang="en-US" sz="4400" b="1" dirty="0">
                <a:solidFill>
                  <a:schemeClr val="tx1"/>
                </a:solidFill>
                <a:latin typeface="Segoe UI" panose="020B0502040204020203" pitchFamily="34" charset="0"/>
                <a:cs typeface="Segoe UI" panose="020B0502040204020203" pitchFamily="34" charset="0"/>
              </a:rPr>
              <a:t>3</a:t>
            </a:r>
            <a:r>
              <a:rPr lang="lt-LT" sz="4400" b="1" dirty="0">
                <a:solidFill>
                  <a:schemeClr val="tx1"/>
                </a:solidFill>
                <a:latin typeface="Segoe UI" panose="020B0502040204020203" pitchFamily="34" charset="0"/>
                <a:cs typeface="Segoe UI" panose="020B0502040204020203" pitchFamily="34" charset="0"/>
              </a:rPr>
              <a:t> mln. </a:t>
            </a:r>
            <a:r>
              <a:rPr lang="lt-LT" sz="4400" dirty="0">
                <a:solidFill>
                  <a:schemeClr val="tx1"/>
                </a:solidFill>
                <a:latin typeface="Segoe UI" panose="020B0502040204020203" pitchFamily="34" charset="0"/>
                <a:cs typeface="Segoe UI" panose="020B0502040204020203" pitchFamily="34" charset="0"/>
              </a:rPr>
              <a:t>Eur SVV subjektams, veiklą vykdantiems </a:t>
            </a:r>
            <a:r>
              <a:rPr lang="lt-LT" sz="4400" dirty="0">
                <a:solidFill>
                  <a:srgbClr val="77CBEA"/>
                </a:solidFill>
                <a:latin typeface="Segoe UI" panose="020B0502040204020203" pitchFamily="34" charset="0"/>
                <a:cs typeface="Segoe UI" panose="020B0502040204020203" pitchFamily="34" charset="0"/>
              </a:rPr>
              <a:t>visose Lietuvos savivaldybėse, išskyrus</a:t>
            </a:r>
            <a:r>
              <a:rPr lang="lt-LT" sz="4400" dirty="0">
                <a:solidFill>
                  <a:schemeClr val="tx1"/>
                </a:solidFill>
                <a:latin typeface="Segoe UI" panose="020B0502040204020203" pitchFamily="34" charset="0"/>
                <a:cs typeface="Segoe UI" panose="020B0502040204020203" pitchFamily="34" charset="0"/>
              </a:rPr>
              <a:t> Vilniaus, Kauno, Klaipėdos miestuose ir rajonuose</a:t>
            </a:r>
            <a:endParaRPr lang="lt-LT" sz="4400" b="1" dirty="0">
              <a:solidFill>
                <a:schemeClr val="tx1"/>
              </a:solidFill>
              <a:latin typeface="Segoe UI" panose="020B0502040204020203" pitchFamily="34" charset="0"/>
              <a:cs typeface="Segoe UI" panose="020B0502040204020203" pitchFamily="34" charset="0"/>
            </a:endParaRPr>
          </a:p>
          <a:p>
            <a:pPr marL="1073150" indent="-1073150" algn="just">
              <a:spcAft>
                <a:spcPts val="3000"/>
              </a:spcAft>
              <a:buSzPct val="85000"/>
              <a:buFont typeface="Wingdings" panose="05000000000000000000" pitchFamily="2" charset="2"/>
              <a:buChar char="v"/>
              <a:defRPr/>
            </a:pPr>
            <a:r>
              <a:rPr lang="lt-LT" sz="4400" b="1" dirty="0">
                <a:solidFill>
                  <a:schemeClr val="tx1"/>
                </a:solidFill>
                <a:latin typeface="Segoe UI" panose="020B0502040204020203" pitchFamily="34" charset="0"/>
                <a:cs typeface="Segoe UI" panose="020B0502040204020203" pitchFamily="34" charset="0"/>
              </a:rPr>
              <a:t>Paraiškų teikimo terminas</a:t>
            </a:r>
            <a:r>
              <a:rPr lang="lt-LT" sz="4400" dirty="0">
                <a:solidFill>
                  <a:schemeClr val="tx1"/>
                </a:solidFill>
                <a:latin typeface="Segoe UI" panose="020B0502040204020203" pitchFamily="34" charset="0"/>
                <a:cs typeface="Segoe UI" panose="020B0502040204020203" pitchFamily="34" charset="0"/>
              </a:rPr>
              <a:t>: </a:t>
            </a:r>
            <a:r>
              <a:rPr lang="lt-LT" sz="4400" dirty="0">
                <a:solidFill>
                  <a:srgbClr val="77CBEA"/>
                </a:solidFill>
                <a:latin typeface="Segoe UI" panose="020B0502040204020203" pitchFamily="34" charset="0"/>
                <a:cs typeface="Segoe UI" panose="020B0502040204020203" pitchFamily="34" charset="0"/>
              </a:rPr>
              <a:t>iki 2020-09-30</a:t>
            </a:r>
            <a:r>
              <a:rPr lang="lt-LT" sz="4400" dirty="0">
                <a:solidFill>
                  <a:schemeClr val="tx1"/>
                </a:solidFill>
                <a:latin typeface="Segoe UI" panose="020B0502040204020203" pitchFamily="34" charset="0"/>
                <a:cs typeface="Segoe UI" panose="020B0502040204020203" pitchFamily="34" charset="0"/>
              </a:rPr>
              <a:t>, </a:t>
            </a:r>
            <a:r>
              <a:rPr lang="fi-FI" sz="4400" dirty="0">
                <a:solidFill>
                  <a:schemeClr val="tx1"/>
                </a:solidFill>
                <a:latin typeface="Segoe UI" panose="020B0502040204020203" pitchFamily="34" charset="0"/>
                <a:cs typeface="Segoe UI" panose="020B0502040204020203" pitchFamily="34" charset="0"/>
              </a:rPr>
              <a:t>t. y. atviras visą laikotarpį</a:t>
            </a:r>
            <a:endParaRPr lang="lt-LT" sz="4400" dirty="0">
              <a:solidFill>
                <a:schemeClr val="tx1"/>
              </a:solidFill>
              <a:latin typeface="Segoe UI" panose="020B0502040204020203" pitchFamily="34" charset="0"/>
              <a:cs typeface="Segoe UI" panose="020B0502040204020203" pitchFamily="34" charset="0"/>
            </a:endParaRPr>
          </a:p>
          <a:p>
            <a:pPr marL="1073150" indent="-1073150" algn="just">
              <a:spcAft>
                <a:spcPts val="3600"/>
              </a:spcAft>
              <a:buSzPct val="85000"/>
              <a:buFont typeface="Wingdings" panose="05000000000000000000" pitchFamily="2" charset="2"/>
              <a:buChar char="v"/>
              <a:defRPr/>
            </a:pPr>
            <a:r>
              <a:rPr lang="lt-LT" sz="4400" b="1" dirty="0">
                <a:solidFill>
                  <a:schemeClr val="tx1"/>
                </a:solidFill>
                <a:latin typeface="Segoe UI" panose="020B0502040204020203" pitchFamily="34" charset="0"/>
                <a:cs typeface="Segoe UI" panose="020B0502040204020203" pitchFamily="34" charset="0"/>
              </a:rPr>
              <a:t>Paraiškos teikiamos</a:t>
            </a:r>
            <a:r>
              <a:rPr lang="lt-LT" sz="4400" dirty="0">
                <a:solidFill>
                  <a:schemeClr val="tx1"/>
                </a:solidFill>
                <a:latin typeface="Segoe UI" panose="020B0502040204020203" pitchFamily="34" charset="0"/>
                <a:cs typeface="Segoe UI" panose="020B0502040204020203" pitchFamily="34" charset="0"/>
              </a:rPr>
              <a:t>: </a:t>
            </a:r>
            <a:r>
              <a:rPr lang="en-US" sz="4400" dirty="0">
                <a:solidFill>
                  <a:srgbClr val="77CBEA"/>
                </a:solidFill>
                <a:latin typeface="Segoe UI" panose="020B0502040204020203" pitchFamily="34" charset="0"/>
                <a:cs typeface="Segoe UI" panose="020B0502040204020203" pitchFamily="34" charset="0"/>
              </a:rPr>
              <a:t>per </a:t>
            </a:r>
            <a:r>
              <a:rPr lang="lt-LT" sz="4400" dirty="0">
                <a:solidFill>
                  <a:srgbClr val="77CBEA"/>
                </a:solidFill>
                <a:latin typeface="Segoe UI" panose="020B0502040204020203" pitchFamily="34" charset="0"/>
                <a:cs typeface="Segoe UI" panose="020B0502040204020203" pitchFamily="34" charset="0"/>
              </a:rPr>
              <a:t>DMS</a:t>
            </a:r>
            <a:r>
              <a:rPr lang="en-US" sz="4400" dirty="0">
                <a:solidFill>
                  <a:schemeClr val="tx1"/>
                </a:solidFill>
                <a:latin typeface="Segoe UI" panose="020B0502040204020203" pitchFamily="34" charset="0"/>
                <a:cs typeface="Segoe UI" panose="020B0502040204020203" pitchFamily="34" charset="0"/>
              </a:rPr>
              <a:t> (</a:t>
            </a:r>
            <a:r>
              <a:rPr lang="en-US" sz="4400" dirty="0" err="1">
                <a:solidFill>
                  <a:schemeClr val="tx1"/>
                </a:solidFill>
                <a:latin typeface="Segoe UI" panose="020B0502040204020203" pitchFamily="34" charset="0"/>
                <a:cs typeface="Segoe UI" panose="020B0502040204020203" pitchFamily="34" charset="0"/>
              </a:rPr>
              <a:t>nuoroda</a:t>
            </a:r>
            <a:r>
              <a:rPr lang="en-US" sz="4400" dirty="0">
                <a:solidFill>
                  <a:schemeClr val="tx1"/>
                </a:solidFill>
                <a:latin typeface="Segoe UI" panose="020B0502040204020203" pitchFamily="34" charset="0"/>
                <a:cs typeface="Segoe UI" panose="020B0502040204020203" pitchFamily="34" charset="0"/>
              </a:rPr>
              <a:t>:</a:t>
            </a:r>
            <a:r>
              <a:rPr lang="lt-LT" sz="4400" dirty="0">
                <a:solidFill>
                  <a:srgbClr val="77CBEA"/>
                </a:solidFill>
                <a:latin typeface="Segoe UI" panose="020B0502040204020203" pitchFamily="34" charset="0"/>
                <a:cs typeface="Segoe UI" panose="020B0502040204020203" pitchFamily="34" charset="0"/>
              </a:rPr>
              <a:t> https://dms2014.finmin.lt/dms/#/</a:t>
            </a:r>
            <a:r>
              <a:rPr lang="en-US" sz="4400" dirty="0">
                <a:solidFill>
                  <a:schemeClr val="tx1"/>
                </a:solidFill>
                <a:latin typeface="Segoe UI" panose="020B0502040204020203" pitchFamily="34" charset="0"/>
                <a:cs typeface="Segoe UI" panose="020B0502040204020203" pitchFamily="34" charset="0"/>
              </a:rPr>
              <a:t>)</a:t>
            </a:r>
            <a:endParaRPr lang="lt-LT" sz="4400" dirty="0">
              <a:latin typeface="Segoe UI" panose="020B0502040204020203" pitchFamily="34" charset="0"/>
              <a:cs typeface="Segoe UI" panose="020B0502040204020203" pitchFamily="34" charset="0"/>
            </a:endParaRPr>
          </a:p>
          <a:p>
            <a:pPr marL="1073150" indent="-1073150" algn="just">
              <a:buSzPct val="85000"/>
              <a:buFont typeface="Wingdings" panose="05000000000000000000" pitchFamily="2" charset="2"/>
              <a:buChar char="v"/>
              <a:defRPr/>
            </a:pPr>
            <a:r>
              <a:rPr lang="lt-LT" sz="4400" b="1" dirty="0">
                <a:solidFill>
                  <a:schemeClr val="tx1"/>
                </a:solidFill>
                <a:latin typeface="Segoe UI" panose="020B0502040204020203" pitchFamily="34" charset="0"/>
                <a:cs typeface="Segoe UI" panose="020B0502040204020203" pitchFamily="34" charset="0"/>
              </a:rPr>
              <a:t>Projektų įgyvendinimo trukmė</a:t>
            </a:r>
            <a:r>
              <a:rPr lang="lt-LT" sz="4400" dirty="0">
                <a:solidFill>
                  <a:schemeClr val="tx1"/>
                </a:solidFill>
                <a:latin typeface="Segoe UI" panose="020B0502040204020203" pitchFamily="34" charset="0"/>
                <a:cs typeface="Segoe UI" panose="020B0502040204020203" pitchFamily="34" charset="0"/>
              </a:rPr>
              <a:t>:</a:t>
            </a:r>
          </a:p>
          <a:p>
            <a:pPr marL="1787525" indent="-685800" algn="just">
              <a:buSzPct val="85000"/>
              <a:buFont typeface="Courier New" panose="02070309020205020404" pitchFamily="49" charset="0"/>
              <a:buChar char="o"/>
              <a:defRPr/>
            </a:pPr>
            <a:r>
              <a:rPr lang="lt-LT" sz="4400" dirty="0">
                <a:solidFill>
                  <a:schemeClr val="tx1"/>
                </a:solidFill>
                <a:latin typeface="Segoe UI" panose="020B0502040204020203" pitchFamily="34" charset="0"/>
                <a:cs typeface="Segoe UI" panose="020B0502040204020203" pitchFamily="34" charset="0"/>
              </a:rPr>
              <a:t>Inovatyvaus verslo pradžios projektų trukmė iki 12 mėn.* (</a:t>
            </a:r>
            <a:r>
              <a:rPr lang="lt-LT" sz="4400" dirty="0">
                <a:solidFill>
                  <a:srgbClr val="77CBEA"/>
                </a:solidFill>
                <a:latin typeface="Segoe UI" panose="020B0502040204020203" pitchFamily="34" charset="0"/>
                <a:cs typeface="Segoe UI" panose="020B0502040204020203" pitchFamily="34" charset="0"/>
              </a:rPr>
              <a:t>10.1</a:t>
            </a:r>
            <a:r>
              <a:rPr lang="lt-LT" sz="4400" dirty="0">
                <a:solidFill>
                  <a:schemeClr val="tx1"/>
                </a:solidFill>
                <a:latin typeface="Segoe UI" panose="020B0502040204020203" pitchFamily="34" charset="0"/>
                <a:cs typeface="Segoe UI" panose="020B0502040204020203" pitchFamily="34" charset="0"/>
              </a:rPr>
              <a:t> </a:t>
            </a:r>
            <a:r>
              <a:rPr lang="lt-LT" sz="4400" dirty="0">
                <a:solidFill>
                  <a:srgbClr val="77CBEA"/>
                </a:solidFill>
                <a:latin typeface="Segoe UI" panose="020B0502040204020203" pitchFamily="34" charset="0"/>
                <a:cs typeface="Segoe UI" panose="020B0502040204020203" pitchFamily="34" charset="0"/>
              </a:rPr>
              <a:t>veiklai</a:t>
            </a:r>
            <a:r>
              <a:rPr lang="lt-LT" sz="4400" dirty="0">
                <a:solidFill>
                  <a:schemeClr val="tx1"/>
                </a:solidFill>
                <a:latin typeface="Segoe UI" panose="020B0502040204020203" pitchFamily="34" charset="0"/>
                <a:cs typeface="Segoe UI" panose="020B0502040204020203" pitchFamily="34" charset="0"/>
              </a:rPr>
              <a:t>)</a:t>
            </a:r>
          </a:p>
          <a:p>
            <a:pPr marL="1787525" indent="-685800" algn="just">
              <a:buSzPct val="85000"/>
              <a:buFont typeface="Courier New" panose="02070309020205020404" pitchFamily="49" charset="0"/>
              <a:buChar char="o"/>
              <a:defRPr/>
            </a:pPr>
            <a:r>
              <a:rPr lang="lt-LT" sz="4400" dirty="0">
                <a:solidFill>
                  <a:schemeClr val="tx1"/>
                </a:solidFill>
                <a:latin typeface="Segoe UI" panose="020B0502040204020203" pitchFamily="34" charset="0"/>
                <a:cs typeface="Segoe UI" panose="020B0502040204020203" pitchFamily="34" charset="0"/>
              </a:rPr>
              <a:t>Inovatyvaus verslo plėtros projektų trukmė iki 18 mėn.* (</a:t>
            </a:r>
            <a:r>
              <a:rPr lang="lt-LT" sz="4400" dirty="0">
                <a:solidFill>
                  <a:srgbClr val="77CBEA"/>
                </a:solidFill>
                <a:latin typeface="Segoe UI" panose="020B0502040204020203" pitchFamily="34" charset="0"/>
                <a:cs typeface="Segoe UI" panose="020B0502040204020203" pitchFamily="34" charset="0"/>
              </a:rPr>
              <a:t>10.3</a:t>
            </a:r>
            <a:r>
              <a:rPr lang="lt-LT" sz="4400" dirty="0">
                <a:solidFill>
                  <a:schemeClr val="tx1"/>
                </a:solidFill>
                <a:latin typeface="Segoe UI" panose="020B0502040204020203" pitchFamily="34" charset="0"/>
                <a:cs typeface="Segoe UI" panose="020B0502040204020203" pitchFamily="34" charset="0"/>
              </a:rPr>
              <a:t> </a:t>
            </a:r>
            <a:r>
              <a:rPr lang="lt-LT" sz="4400" dirty="0">
                <a:solidFill>
                  <a:srgbClr val="77CBEA"/>
                </a:solidFill>
                <a:latin typeface="Segoe UI" panose="020B0502040204020203" pitchFamily="34" charset="0"/>
                <a:cs typeface="Segoe UI" panose="020B0502040204020203" pitchFamily="34" charset="0"/>
              </a:rPr>
              <a:t>veiklai</a:t>
            </a:r>
            <a:r>
              <a:rPr lang="lt-LT" sz="4400" dirty="0">
                <a:solidFill>
                  <a:schemeClr val="tx1"/>
                </a:solidFill>
                <a:latin typeface="Segoe UI" panose="020B0502040204020203" pitchFamily="34" charset="0"/>
                <a:cs typeface="Segoe UI" panose="020B0502040204020203" pitchFamily="34" charset="0"/>
              </a:rPr>
              <a:t>)</a:t>
            </a:r>
          </a:p>
          <a:p>
            <a:pPr marL="1787525" indent="-685800" algn="just">
              <a:spcAft>
                <a:spcPts val="2400"/>
              </a:spcAft>
              <a:buSzPct val="85000"/>
              <a:buFont typeface="Courier New" panose="02070309020205020404" pitchFamily="49" charset="0"/>
              <a:buChar char="o"/>
              <a:defRPr/>
            </a:pPr>
            <a:r>
              <a:rPr lang="lt-LT" sz="4400" dirty="0">
                <a:solidFill>
                  <a:schemeClr val="tx1"/>
                </a:solidFill>
                <a:latin typeface="Segoe UI" panose="020B0502040204020203" pitchFamily="34" charset="0"/>
                <a:cs typeface="Segoe UI" panose="020B0502040204020203" pitchFamily="34" charset="0"/>
              </a:rPr>
              <a:t>Tyrėjų / mokslininkų įdarbinimo projektų trukmė iki 24 mėn.* (</a:t>
            </a:r>
            <a:r>
              <a:rPr lang="lt-LT" sz="4400" dirty="0">
                <a:solidFill>
                  <a:srgbClr val="77CBEA"/>
                </a:solidFill>
                <a:latin typeface="Segoe UI" panose="020B0502040204020203" pitchFamily="34" charset="0"/>
                <a:cs typeface="Segoe UI" panose="020B0502040204020203" pitchFamily="34" charset="0"/>
              </a:rPr>
              <a:t>10.2</a:t>
            </a:r>
            <a:r>
              <a:rPr lang="lt-LT" sz="4400" dirty="0">
                <a:solidFill>
                  <a:schemeClr val="tx1"/>
                </a:solidFill>
                <a:latin typeface="Segoe UI" panose="020B0502040204020203" pitchFamily="34" charset="0"/>
                <a:cs typeface="Segoe UI" panose="020B0502040204020203" pitchFamily="34" charset="0"/>
              </a:rPr>
              <a:t> </a:t>
            </a:r>
            <a:r>
              <a:rPr lang="lt-LT" sz="4400" dirty="0">
                <a:solidFill>
                  <a:srgbClr val="77CBEA"/>
                </a:solidFill>
                <a:latin typeface="Segoe UI" panose="020B0502040204020203" pitchFamily="34" charset="0"/>
                <a:cs typeface="Segoe UI" panose="020B0502040204020203" pitchFamily="34" charset="0"/>
              </a:rPr>
              <a:t>veiklai</a:t>
            </a:r>
            <a:r>
              <a:rPr lang="lt-LT" sz="4400" dirty="0">
                <a:solidFill>
                  <a:schemeClr val="tx1"/>
                </a:solidFill>
                <a:latin typeface="Segoe UI" panose="020B0502040204020203" pitchFamily="34" charset="0"/>
                <a:cs typeface="Segoe UI" panose="020B0502040204020203" pitchFamily="34" charset="0"/>
              </a:rPr>
              <a:t>)</a:t>
            </a:r>
          </a:p>
          <a:p>
            <a:pPr marL="1784350" algn="just">
              <a:spcAft>
                <a:spcPts val="3600"/>
              </a:spcAft>
              <a:buSzPct val="85000"/>
              <a:defRPr/>
            </a:pPr>
            <a:r>
              <a:rPr lang="lt-LT" sz="3200" dirty="0">
                <a:solidFill>
                  <a:schemeClr val="tx1"/>
                </a:solidFill>
                <a:latin typeface="Segoe UI" panose="020B0502040204020203" pitchFamily="34" charset="0"/>
                <a:cs typeface="Segoe UI" panose="020B0502040204020203" pitchFamily="34" charset="0"/>
              </a:rPr>
              <a:t>* + 3 mėn. maksimalus pratęsimas</a:t>
            </a:r>
          </a:p>
        </p:txBody>
      </p:sp>
      <p:sp>
        <p:nvSpPr>
          <p:cNvPr id="10" name="Rectangle 1">
            <a:extLst>
              <a:ext uri="{FF2B5EF4-FFF2-40B4-BE49-F238E27FC236}">
                <a16:creationId xmlns:a16="http://schemas.microsoft.com/office/drawing/2014/main" id="{C5479B78-B832-44B5-BD39-E853122CE73D}"/>
              </a:ext>
            </a:extLst>
          </p:cNvPr>
          <p:cNvSpPr>
            <a:spLocks noChangeArrowheads="1"/>
          </p:cNvSpPr>
          <p:nvPr/>
        </p:nvSpPr>
        <p:spPr bwMode="auto">
          <a:xfrm>
            <a:off x="1007706" y="128397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Inostartas. </a:t>
            </a:r>
            <a:r>
              <a:rPr lang="lt-LT" sz="7200" b="1" dirty="0">
                <a:solidFill>
                  <a:schemeClr val="tx1"/>
                </a:solidFill>
                <a:latin typeface="Segoe UI" panose="020B0502040204020203" pitchFamily="34" charset="0"/>
                <a:cs typeface="Segoe UI" panose="020B0502040204020203" pitchFamily="34" charset="0"/>
              </a:rPr>
              <a:t>KITA (1)</a:t>
            </a:r>
            <a:endParaRPr lang="lt-LT" sz="7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5582768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58821" y="0"/>
            <a:ext cx="24386954" cy="13716000"/>
          </a:xfrm>
          <a:prstGeom prst="rect">
            <a:avLst/>
          </a:prstGeom>
        </p:spPr>
      </p:pic>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9" name="Rectangle 1">
            <a:extLst>
              <a:ext uri="{FF2B5EF4-FFF2-40B4-BE49-F238E27FC236}">
                <a16:creationId xmlns:a16="http://schemas.microsoft.com/office/drawing/2014/main" id="{936CD712-0575-401E-91AC-77EDDA99F7BF}"/>
              </a:ext>
            </a:extLst>
          </p:cNvPr>
          <p:cNvSpPr>
            <a:spLocks noChangeArrowheads="1"/>
          </p:cNvSpPr>
          <p:nvPr/>
        </p:nvSpPr>
        <p:spPr bwMode="auto">
          <a:xfrm>
            <a:off x="1007706" y="2937990"/>
            <a:ext cx="22766694" cy="9625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marL="1073150" indent="-1073150" algn="just">
              <a:buSzPct val="85000"/>
              <a:buFont typeface="Wingdings" panose="05000000000000000000" pitchFamily="2" charset="2"/>
              <a:buChar char="v"/>
              <a:defRPr/>
            </a:pPr>
            <a:r>
              <a:rPr lang="lt-LT" sz="4400" b="1" dirty="0">
                <a:solidFill>
                  <a:schemeClr val="tx1"/>
                </a:solidFill>
                <a:latin typeface="Segoe UI" panose="020B0502040204020203" pitchFamily="34" charset="0"/>
                <a:cs typeface="Segoe UI" panose="020B0502040204020203" pitchFamily="34" charset="0"/>
              </a:rPr>
              <a:t>Mokslininkas</a:t>
            </a:r>
            <a:r>
              <a:rPr lang="en-US" sz="4400" b="1" dirty="0">
                <a:solidFill>
                  <a:schemeClr val="tx1"/>
                </a:solidFill>
                <a:latin typeface="Segoe UI" panose="020B0502040204020203" pitchFamily="34" charset="0"/>
                <a:cs typeface="Segoe UI" panose="020B0502040204020203" pitchFamily="34" charset="0"/>
              </a:rPr>
              <a:t> </a:t>
            </a:r>
            <a:r>
              <a:rPr lang="lt-LT" sz="4400" b="1" dirty="0">
                <a:solidFill>
                  <a:schemeClr val="tx1"/>
                </a:solidFill>
                <a:latin typeface="Segoe UI" panose="020B0502040204020203" pitchFamily="34" charset="0"/>
                <a:cs typeface="Segoe UI" panose="020B0502040204020203" pitchFamily="34" charset="0"/>
              </a:rPr>
              <a:t>vs. Tyrėjas:</a:t>
            </a:r>
            <a:endParaRPr lang="lt-LT" sz="4400" dirty="0">
              <a:solidFill>
                <a:schemeClr val="tx1"/>
              </a:solidFill>
              <a:latin typeface="Segoe UI" panose="020B0502040204020203" pitchFamily="34" charset="0"/>
              <a:cs typeface="Segoe UI" panose="020B0502040204020203" pitchFamily="34" charset="0"/>
            </a:endParaRPr>
          </a:p>
          <a:p>
            <a:pPr marL="1787525" indent="-685800" algn="just">
              <a:buSzPct val="85000"/>
              <a:buFont typeface="Courier New" panose="02070309020205020404" pitchFamily="49" charset="0"/>
              <a:buChar char="o"/>
              <a:defRPr/>
            </a:pPr>
            <a:r>
              <a:rPr lang="lt-LT" sz="4400" dirty="0">
                <a:solidFill>
                  <a:srgbClr val="77CBEA"/>
                </a:solidFill>
                <a:latin typeface="Segoe UI" panose="020B0502040204020203" pitchFamily="34" charset="0"/>
                <a:cs typeface="Segoe UI" panose="020B0502040204020203" pitchFamily="34" charset="0"/>
              </a:rPr>
              <a:t>Mokslininkas</a:t>
            </a:r>
            <a:r>
              <a:rPr lang="lt-LT" sz="4400" b="1" dirty="0">
                <a:solidFill>
                  <a:schemeClr val="tx1"/>
                </a:solidFill>
                <a:latin typeface="Segoe UI" panose="020B0502040204020203" pitchFamily="34" charset="0"/>
                <a:cs typeface="Segoe UI" panose="020B0502040204020203" pitchFamily="34" charset="0"/>
              </a:rPr>
              <a:t> </a:t>
            </a:r>
            <a:r>
              <a:rPr lang="lt-LT" sz="4400" dirty="0">
                <a:solidFill>
                  <a:schemeClr val="tx1"/>
                </a:solidFill>
                <a:latin typeface="Segoe UI" panose="020B0502040204020203" pitchFamily="34" charset="0"/>
                <a:cs typeface="Segoe UI" panose="020B0502040204020203" pitchFamily="34" charset="0"/>
              </a:rPr>
              <a:t>– tyrėjas, turintis mokslo daktaro laipsnį.</a:t>
            </a:r>
          </a:p>
          <a:p>
            <a:pPr marL="1787525" indent="-685800" algn="just">
              <a:buSzPct val="85000"/>
              <a:buFont typeface="Courier New" panose="02070309020205020404" pitchFamily="49" charset="0"/>
              <a:buChar char="o"/>
              <a:defRPr/>
            </a:pPr>
            <a:r>
              <a:rPr lang="lt-LT" sz="4400" dirty="0">
                <a:solidFill>
                  <a:srgbClr val="77CBEA"/>
                </a:solidFill>
                <a:latin typeface="Segoe UI" panose="020B0502040204020203" pitchFamily="34" charset="0"/>
                <a:cs typeface="Segoe UI" panose="020B0502040204020203" pitchFamily="34" charset="0"/>
              </a:rPr>
              <a:t>Tyrėjas </a:t>
            </a:r>
            <a:r>
              <a:rPr lang="lt-LT" sz="4400" b="1" dirty="0">
                <a:solidFill>
                  <a:schemeClr val="tx1"/>
                </a:solidFill>
                <a:latin typeface="Segoe UI" panose="020B0502040204020203" pitchFamily="34" charset="0"/>
                <a:cs typeface="Segoe UI" panose="020B0502040204020203" pitchFamily="34" charset="0"/>
              </a:rPr>
              <a:t>– </a:t>
            </a:r>
            <a:r>
              <a:rPr lang="lt-LT" sz="4400" dirty="0">
                <a:solidFill>
                  <a:schemeClr val="tx1"/>
                </a:solidFill>
                <a:latin typeface="Segoe UI" panose="020B0502040204020203" pitchFamily="34" charset="0"/>
                <a:cs typeface="Segoe UI" panose="020B0502040204020203" pitchFamily="34" charset="0"/>
              </a:rPr>
              <a:t>asmuo, turintis </a:t>
            </a:r>
            <a:r>
              <a:rPr lang="lt-LT" sz="4400" dirty="0">
                <a:solidFill>
                  <a:srgbClr val="77CBEA"/>
                </a:solidFill>
                <a:latin typeface="Segoe UI" panose="020B0502040204020203" pitchFamily="34" charset="0"/>
                <a:cs typeface="Segoe UI" panose="020B0502040204020203" pitchFamily="34" charset="0"/>
              </a:rPr>
              <a:t>ne žemesnį kaip magistro kvalifikacinį laipsnį </a:t>
            </a:r>
            <a:r>
              <a:rPr lang="lt-LT" sz="4400" b="1" dirty="0">
                <a:solidFill>
                  <a:schemeClr val="tx1"/>
                </a:solidFill>
                <a:latin typeface="Segoe UI" panose="020B0502040204020203" pitchFamily="34" charset="0"/>
                <a:cs typeface="Segoe UI" panose="020B0502040204020203" pitchFamily="34" charset="0"/>
              </a:rPr>
              <a:t>ir</a:t>
            </a:r>
            <a:r>
              <a:rPr lang="lt-LT" sz="4400" dirty="0">
                <a:solidFill>
                  <a:schemeClr val="tx1"/>
                </a:solidFill>
                <a:latin typeface="Segoe UI" panose="020B0502040204020203" pitchFamily="34" charset="0"/>
                <a:cs typeface="Segoe UI" panose="020B0502040204020203" pitchFamily="34" charset="0"/>
              </a:rPr>
              <a:t> bent </a:t>
            </a:r>
            <a:r>
              <a:rPr lang="lt-LT" sz="4400" dirty="0">
                <a:solidFill>
                  <a:srgbClr val="77CBEA"/>
                </a:solidFill>
                <a:latin typeface="Segoe UI" panose="020B0502040204020203" pitchFamily="34" charset="0"/>
                <a:cs typeface="Segoe UI" panose="020B0502040204020203" pitchFamily="34" charset="0"/>
              </a:rPr>
              <a:t>3 metų MTEP veiklų vykdymo patirtį </a:t>
            </a:r>
            <a:r>
              <a:rPr lang="lt-LT" sz="4400" b="1" dirty="0">
                <a:solidFill>
                  <a:schemeClr val="tx1"/>
                </a:solidFill>
                <a:latin typeface="Segoe UI" panose="020B0502040204020203" pitchFamily="34" charset="0"/>
                <a:cs typeface="Segoe UI" panose="020B0502040204020203" pitchFamily="34" charset="0"/>
              </a:rPr>
              <a:t>arba</a:t>
            </a:r>
            <a:r>
              <a:rPr lang="lt-LT" sz="4400" dirty="0">
                <a:solidFill>
                  <a:schemeClr val="tx1"/>
                </a:solidFill>
                <a:latin typeface="Segoe UI" panose="020B0502040204020203" pitchFamily="34" charset="0"/>
                <a:cs typeface="Segoe UI" panose="020B0502040204020203" pitchFamily="34" charset="0"/>
              </a:rPr>
              <a:t> </a:t>
            </a:r>
            <a:r>
              <a:rPr lang="lt-LT" sz="4400" dirty="0">
                <a:solidFill>
                  <a:srgbClr val="77CBEA"/>
                </a:solidFill>
                <a:latin typeface="Segoe UI" panose="020B0502040204020203" pitchFamily="34" charset="0"/>
                <a:cs typeface="Segoe UI" panose="020B0502040204020203" pitchFamily="34" charset="0"/>
              </a:rPr>
              <a:t>studijuoja doktorantūroje </a:t>
            </a:r>
            <a:r>
              <a:rPr lang="lt-LT" sz="4400" b="1" dirty="0">
                <a:solidFill>
                  <a:schemeClr val="tx1"/>
                </a:solidFill>
                <a:latin typeface="Segoe UI" panose="020B0502040204020203" pitchFamily="34" charset="0"/>
                <a:cs typeface="Segoe UI" panose="020B0502040204020203" pitchFamily="34" charset="0"/>
              </a:rPr>
              <a:t>ir</a:t>
            </a:r>
            <a:r>
              <a:rPr lang="lt-LT" sz="4400" dirty="0">
                <a:solidFill>
                  <a:schemeClr val="tx1"/>
                </a:solidFill>
                <a:latin typeface="Segoe UI" panose="020B0502040204020203" pitchFamily="34" charset="0"/>
                <a:cs typeface="Segoe UI" panose="020B0502040204020203" pitchFamily="34" charset="0"/>
              </a:rPr>
              <a:t> kuris daugiau kaip vienus metus iki paraiškos pateikimo nėra turėjęs darbo santykių arba jų esmę atitinkančių santykių su pareiškėju.</a:t>
            </a:r>
            <a:endParaRPr lang="en-US" sz="4400" dirty="0">
              <a:solidFill>
                <a:schemeClr val="tx1"/>
              </a:solidFill>
              <a:latin typeface="Segoe UI" panose="020B0502040204020203" pitchFamily="34" charset="0"/>
              <a:cs typeface="Segoe UI" panose="020B0502040204020203" pitchFamily="34" charset="0"/>
            </a:endParaRPr>
          </a:p>
          <a:p>
            <a:pPr marL="1073150" indent="-1073150" algn="just">
              <a:buSzPct val="85000"/>
              <a:buFont typeface="Wingdings" panose="05000000000000000000" pitchFamily="2" charset="2"/>
              <a:buChar char="v"/>
              <a:defRPr/>
            </a:pPr>
            <a:endParaRPr lang="lt-LT" sz="4400" b="1" dirty="0">
              <a:solidFill>
                <a:schemeClr val="tx1"/>
              </a:solidFill>
              <a:latin typeface="Segoe UI" panose="020B0502040204020203" pitchFamily="34" charset="0"/>
              <a:cs typeface="Segoe UI" panose="020B0502040204020203" pitchFamily="34" charset="0"/>
            </a:endParaRPr>
          </a:p>
          <a:p>
            <a:pPr marL="1073150" indent="-1073150" algn="just">
              <a:buSzPct val="85000"/>
              <a:buFont typeface="Wingdings" panose="05000000000000000000" pitchFamily="2" charset="2"/>
              <a:buChar char="v"/>
              <a:defRPr/>
            </a:pPr>
            <a:r>
              <a:rPr lang="lt-LT" sz="4400" b="1" dirty="0">
                <a:solidFill>
                  <a:schemeClr val="tx1"/>
                </a:solidFill>
                <a:latin typeface="Segoe UI" panose="020B0502040204020203" pitchFamily="34" charset="0"/>
                <a:cs typeface="Segoe UI" panose="020B0502040204020203" pitchFamily="34" charset="0"/>
              </a:rPr>
              <a:t>Projektų startas</a:t>
            </a:r>
            <a:r>
              <a:rPr lang="lt-LT" sz="4400" dirty="0">
                <a:solidFill>
                  <a:schemeClr val="tx1"/>
                </a:solidFill>
                <a:latin typeface="Segoe UI" panose="020B0502040204020203" pitchFamily="34" charset="0"/>
                <a:cs typeface="Segoe UI" panose="020B0502040204020203" pitchFamily="34" charset="0"/>
              </a:rPr>
              <a:t>: projekto veikla turi būti pradėta įgyvendinti </a:t>
            </a:r>
            <a:r>
              <a:rPr lang="lt-LT" sz="4400" dirty="0">
                <a:solidFill>
                  <a:srgbClr val="77CBEA"/>
                </a:solidFill>
                <a:latin typeface="Segoe UI" panose="020B0502040204020203" pitchFamily="34" charset="0"/>
                <a:cs typeface="Segoe UI" panose="020B0502040204020203" pitchFamily="34" charset="0"/>
              </a:rPr>
              <a:t>ne vėliau kaip per 1 mėnesį</a:t>
            </a:r>
            <a:r>
              <a:rPr lang="lt-LT" sz="4400" dirty="0">
                <a:solidFill>
                  <a:schemeClr val="tx1"/>
                </a:solidFill>
                <a:latin typeface="Segoe UI" panose="020B0502040204020203" pitchFamily="34" charset="0"/>
                <a:cs typeface="Segoe UI" panose="020B0502040204020203" pitchFamily="34" charset="0"/>
              </a:rPr>
              <a:t> nuo dotacijos sutarties pasirašymo dienos</a:t>
            </a:r>
            <a:r>
              <a:rPr lang="lt-LT" sz="4400" b="1" dirty="0">
                <a:solidFill>
                  <a:schemeClr val="tx1"/>
                </a:solidFill>
                <a:latin typeface="Segoe UI" panose="020B0502040204020203" pitchFamily="34" charset="0"/>
                <a:cs typeface="Segoe UI" panose="020B0502040204020203" pitchFamily="34" charset="0"/>
              </a:rPr>
              <a:t>.</a:t>
            </a:r>
          </a:p>
          <a:p>
            <a:pPr marL="1073150" indent="-1073150" algn="just">
              <a:buSzPct val="85000"/>
              <a:buFont typeface="Wingdings" panose="05000000000000000000" pitchFamily="2" charset="2"/>
              <a:buChar char="v"/>
              <a:defRPr/>
            </a:pPr>
            <a:endParaRPr lang="lt-LT" sz="4400" b="1" dirty="0">
              <a:solidFill>
                <a:schemeClr val="tx1"/>
              </a:solidFill>
              <a:latin typeface="Segoe UI" panose="020B0502040204020203" pitchFamily="34" charset="0"/>
              <a:cs typeface="Segoe UI" panose="020B0502040204020203" pitchFamily="34" charset="0"/>
            </a:endParaRPr>
          </a:p>
          <a:p>
            <a:pPr marL="1073150" indent="-1073150" algn="just">
              <a:buSzPct val="85000"/>
              <a:buFont typeface="Wingdings" panose="05000000000000000000" pitchFamily="2" charset="2"/>
              <a:buChar char="v"/>
              <a:defRPr/>
            </a:pPr>
            <a:r>
              <a:rPr lang="lt-LT" sz="4400" b="1" dirty="0">
                <a:solidFill>
                  <a:schemeClr val="tx1"/>
                </a:solidFill>
                <a:latin typeface="Segoe UI" panose="020B0502040204020203" pitchFamily="34" charset="0"/>
                <a:cs typeface="Segoe UI" panose="020B0502040204020203" pitchFamily="34" charset="0"/>
              </a:rPr>
              <a:t>Paramos lėšų išmokėjimas</a:t>
            </a:r>
            <a:r>
              <a:rPr lang="lt-LT" sz="4400" dirty="0">
                <a:solidFill>
                  <a:schemeClr val="tx1"/>
                </a:solidFill>
                <a:latin typeface="Segoe UI" panose="020B0502040204020203" pitchFamily="34" charset="0"/>
                <a:cs typeface="Segoe UI" panose="020B0502040204020203" pitchFamily="34" charset="0"/>
              </a:rPr>
              <a:t>: Įgyvendinančioji institucija (MITA) sumoka projektų vykdytojams už pasiektus rezultatus </a:t>
            </a:r>
            <a:r>
              <a:rPr lang="lt-LT" sz="4400" dirty="0">
                <a:solidFill>
                  <a:srgbClr val="77CBEA"/>
                </a:solidFill>
                <a:latin typeface="Segoe UI" panose="020B0502040204020203" pitchFamily="34" charset="0"/>
                <a:cs typeface="Segoe UI" panose="020B0502040204020203" pitchFamily="34" charset="0"/>
              </a:rPr>
              <a:t>per 60 dienų po veiklų užbaigimo ir reikalingų dokumentų pateikimo</a:t>
            </a:r>
            <a:r>
              <a:rPr lang="lt-LT" sz="4400" dirty="0">
                <a:solidFill>
                  <a:schemeClr val="tx1"/>
                </a:solidFill>
                <a:latin typeface="Segoe UI" panose="020B0502040204020203" pitchFamily="34" charset="0"/>
                <a:cs typeface="Segoe UI" panose="020B0502040204020203" pitchFamily="34" charset="0"/>
              </a:rPr>
              <a:t>.</a:t>
            </a:r>
          </a:p>
          <a:p>
            <a:pPr marL="1073150" indent="-1073150" algn="just">
              <a:buSzPct val="85000"/>
              <a:buFont typeface="Wingdings" panose="05000000000000000000" pitchFamily="2" charset="2"/>
              <a:buChar char="v"/>
              <a:defRPr/>
            </a:pPr>
            <a:endParaRPr lang="en-US" sz="4800" dirty="0">
              <a:solidFill>
                <a:schemeClr val="tx1"/>
              </a:solidFill>
              <a:latin typeface="Segoe UI" panose="020B0502040204020203" pitchFamily="34" charset="0"/>
              <a:cs typeface="Segoe UI" panose="020B0502040204020203" pitchFamily="34" charset="0"/>
            </a:endParaRPr>
          </a:p>
        </p:txBody>
      </p:sp>
      <p:sp>
        <p:nvSpPr>
          <p:cNvPr id="10" name="Rectangle 1">
            <a:extLst>
              <a:ext uri="{FF2B5EF4-FFF2-40B4-BE49-F238E27FC236}">
                <a16:creationId xmlns:a16="http://schemas.microsoft.com/office/drawing/2014/main" id="{C5479B78-B832-44B5-BD39-E853122CE73D}"/>
              </a:ext>
            </a:extLst>
          </p:cNvPr>
          <p:cNvSpPr>
            <a:spLocks noChangeArrowheads="1"/>
          </p:cNvSpPr>
          <p:nvPr/>
        </p:nvSpPr>
        <p:spPr bwMode="auto">
          <a:xfrm>
            <a:off x="1007706" y="128397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Inostartas. </a:t>
            </a:r>
            <a:r>
              <a:rPr lang="lt-LT" sz="7200" b="1" dirty="0">
                <a:solidFill>
                  <a:schemeClr val="tx1"/>
                </a:solidFill>
                <a:latin typeface="Segoe UI" panose="020B0502040204020203" pitchFamily="34" charset="0"/>
                <a:cs typeface="Segoe UI" panose="020B0502040204020203" pitchFamily="34" charset="0"/>
              </a:rPr>
              <a:t>KITA (2)</a:t>
            </a:r>
            <a:endParaRPr lang="lt-LT" sz="7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73212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sp>
        <p:nvSpPr>
          <p:cNvPr id="8" name="Rectangle 1">
            <a:extLst>
              <a:ext uri="{FF2B5EF4-FFF2-40B4-BE49-F238E27FC236}">
                <a16:creationId xmlns:a16="http://schemas.microsoft.com/office/drawing/2014/main" id="{777E19C1-E036-4303-BE28-AB6E4CA3A41F}"/>
              </a:ext>
            </a:extLst>
          </p:cNvPr>
          <p:cNvSpPr>
            <a:spLocks noChangeArrowheads="1"/>
          </p:cNvSpPr>
          <p:nvPr/>
        </p:nvSpPr>
        <p:spPr bwMode="auto">
          <a:xfrm>
            <a:off x="779106" y="782225"/>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err="1">
                <a:solidFill>
                  <a:srgbClr val="77CBEA"/>
                </a:solidFill>
                <a:latin typeface="Segoe UI" panose="020B0502040204020203" pitchFamily="34" charset="0"/>
                <a:cs typeface="Segoe UI" panose="020B0502040204020203" pitchFamily="34" charset="0"/>
              </a:rPr>
              <a:t>Inostartas</a:t>
            </a:r>
            <a:r>
              <a:rPr lang="lt-LT" sz="7200" b="1" dirty="0">
                <a:solidFill>
                  <a:srgbClr val="77CBEA"/>
                </a:solidFill>
                <a:latin typeface="Segoe UI" panose="020B0502040204020203" pitchFamily="34" charset="0"/>
                <a:cs typeface="Segoe UI" panose="020B0502040204020203" pitchFamily="34" charset="0"/>
              </a:rPr>
              <a:t>.</a:t>
            </a:r>
            <a:r>
              <a:rPr lang="lt-LT" sz="7200" b="1" dirty="0">
                <a:solidFill>
                  <a:schemeClr val="tx1"/>
                </a:solidFill>
                <a:latin typeface="Segoe UI" panose="020B0502040204020203" pitchFamily="34" charset="0"/>
                <a:cs typeface="Segoe UI" panose="020B0502040204020203" pitchFamily="34" charset="0"/>
              </a:rPr>
              <a:t> Statistika</a:t>
            </a:r>
          </a:p>
        </p:txBody>
      </p:sp>
      <p:pic>
        <p:nvPicPr>
          <p:cNvPr id="20" name="Picture 19">
            <a:extLst>
              <a:ext uri="{FF2B5EF4-FFF2-40B4-BE49-F238E27FC236}">
                <a16:creationId xmlns:a16="http://schemas.microsoft.com/office/drawing/2014/main" id="{6AB3D233-E297-4497-BFAA-9FF19EC3722C}"/>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pic>
        <p:nvPicPr>
          <p:cNvPr id="2" name="Picture 1">
            <a:extLst>
              <a:ext uri="{FF2B5EF4-FFF2-40B4-BE49-F238E27FC236}">
                <a16:creationId xmlns:a16="http://schemas.microsoft.com/office/drawing/2014/main" id="{962AC845-CAB9-45D4-BC1C-8E7D2C98BA78}"/>
              </a:ext>
            </a:extLst>
          </p:cNvPr>
          <p:cNvPicPr>
            <a:picLocks noChangeAspect="1"/>
          </p:cNvPicPr>
          <p:nvPr/>
        </p:nvPicPr>
        <p:blipFill>
          <a:blip r:embed="rId5"/>
          <a:stretch>
            <a:fillRect/>
          </a:stretch>
        </p:blipFill>
        <p:spPr>
          <a:xfrm>
            <a:off x="6279481" y="2971800"/>
            <a:ext cx="11387929" cy="4411540"/>
          </a:xfrm>
          <a:prstGeom prst="rect">
            <a:avLst/>
          </a:prstGeom>
        </p:spPr>
      </p:pic>
      <p:pic>
        <p:nvPicPr>
          <p:cNvPr id="4" name="Picture 3">
            <a:extLst>
              <a:ext uri="{FF2B5EF4-FFF2-40B4-BE49-F238E27FC236}">
                <a16:creationId xmlns:a16="http://schemas.microsoft.com/office/drawing/2014/main" id="{FEDD78C2-BD10-4457-A08C-210C59A99F25}"/>
              </a:ext>
            </a:extLst>
          </p:cNvPr>
          <p:cNvPicPr>
            <a:picLocks noChangeAspect="1"/>
          </p:cNvPicPr>
          <p:nvPr/>
        </p:nvPicPr>
        <p:blipFill>
          <a:blip r:embed="rId6"/>
          <a:stretch>
            <a:fillRect/>
          </a:stretch>
        </p:blipFill>
        <p:spPr>
          <a:xfrm>
            <a:off x="6279481" y="8380879"/>
            <a:ext cx="11387929" cy="4412169"/>
          </a:xfrm>
          <a:prstGeom prst="rect">
            <a:avLst/>
          </a:prstGeom>
        </p:spPr>
      </p:pic>
    </p:spTree>
    <p:extLst>
      <p:ext uri="{BB962C8B-B14F-4D97-AF65-F5344CB8AC3E}">
        <p14:creationId xmlns:p14="http://schemas.microsoft.com/office/powerpoint/2010/main" val="35442326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alphaModFix amt="20000"/>
            <a:extLst>
              <a:ext uri="{28A0092B-C50C-407E-A947-70E740481C1C}">
                <a14:useLocalDpi xmlns:a14="http://schemas.microsoft.com/office/drawing/2010/main" val="0"/>
              </a:ext>
            </a:extLst>
          </a:blip>
          <a:srcRect t="18251"/>
          <a:stretch/>
        </p:blipFill>
        <p:spPr>
          <a:xfrm>
            <a:off x="312210" y="1487368"/>
            <a:ext cx="21985362" cy="12365268"/>
          </a:xfrm>
          <a:prstGeom prst="rect">
            <a:avLst/>
          </a:prstGeom>
        </p:spPr>
      </p:pic>
      <p:sp>
        <p:nvSpPr>
          <p:cNvPr id="16" name="Circle"/>
          <p:cNvSpPr/>
          <p:nvPr/>
        </p:nvSpPr>
        <p:spPr>
          <a:xfrm rot="10800000">
            <a:off x="19198634" y="3030906"/>
            <a:ext cx="7250657" cy="7654188"/>
          </a:xfrm>
          <a:prstGeom prst="ellipse">
            <a:avLst/>
          </a:prstGeom>
          <a:ln w="76200" cap="rnd">
            <a:solidFill>
              <a:srgbClr val="77CBEA"/>
            </a:solidFill>
            <a:prstDash val="solid"/>
          </a:ln>
        </p:spPr>
        <p:txBody>
          <a:bodyPr lIns="71437" tIns="71437" rIns="71437" bIns="71437" anchor="ctr"/>
          <a:lstStyle/>
          <a:p>
            <a:pPr>
              <a:defRPr sz="3600"/>
            </a:pPr>
            <a:endParaRPr dirty="0"/>
          </a:p>
        </p:txBody>
      </p:sp>
      <p:sp>
        <p:nvSpPr>
          <p:cNvPr id="18" name="Line"/>
          <p:cNvSpPr/>
          <p:nvPr/>
        </p:nvSpPr>
        <p:spPr>
          <a:xfrm rot="10800000" flipH="1">
            <a:off x="-371475" y="6917197"/>
            <a:ext cx="19315978" cy="0"/>
          </a:xfrm>
          <a:prstGeom prst="line">
            <a:avLst/>
          </a:prstGeom>
          <a:ln w="76200">
            <a:solidFill>
              <a:srgbClr val="77CBEA"/>
            </a:solidFill>
            <a:miter lim="400000"/>
          </a:ln>
        </p:spPr>
        <p:txBody>
          <a:bodyPr lIns="71437" tIns="71437" rIns="71437" bIns="71437" anchor="ctr"/>
          <a:lstStyle/>
          <a:p>
            <a:pPr>
              <a:defRPr sz="3600"/>
            </a:pPr>
            <a:endParaRPr/>
          </a:p>
        </p:txBody>
      </p:sp>
      <p:grpSp>
        <p:nvGrpSpPr>
          <p:cNvPr id="24" name="Group 23"/>
          <p:cNvGrpSpPr/>
          <p:nvPr/>
        </p:nvGrpSpPr>
        <p:grpSpPr>
          <a:xfrm>
            <a:off x="975855" y="3419324"/>
            <a:ext cx="9488596" cy="9878522"/>
            <a:chOff x="11838442" y="3887116"/>
            <a:chExt cx="8339872" cy="9491439"/>
          </a:xfrm>
        </p:grpSpPr>
        <p:grpSp>
          <p:nvGrpSpPr>
            <p:cNvPr id="25" name="Group 24"/>
            <p:cNvGrpSpPr/>
            <p:nvPr/>
          </p:nvGrpSpPr>
          <p:grpSpPr>
            <a:xfrm>
              <a:off x="11838442" y="5191521"/>
              <a:ext cx="8339872" cy="8187034"/>
              <a:chOff x="11838442" y="5191521"/>
              <a:chExt cx="8339872" cy="8187034"/>
            </a:xfrm>
          </p:grpSpPr>
          <p:sp>
            <p:nvSpPr>
              <p:cNvPr id="28" name="Title 2"/>
              <p:cNvSpPr txBox="1"/>
              <p:nvPr/>
            </p:nvSpPr>
            <p:spPr>
              <a:xfrm>
                <a:off x="14111959" y="7597024"/>
                <a:ext cx="6066355" cy="5781531"/>
              </a:xfrm>
              <a:prstGeom prst="rect">
                <a:avLst/>
              </a:prstGeom>
              <a:ln w="3175">
                <a:miter lim="400000"/>
              </a:ln>
              <a:extLst>
                <a:ext uri="{C572A759-6A51-4108-AA02-DFA0A04FC94B}">
                  <ma14:wrappingTextBoxFlag xmlns:ma14="http://schemas.microsoft.com/office/mac/drawingml/2011/main" xmlns="" val="1"/>
                </a:ext>
              </a:extLst>
            </p:spPr>
            <p:txBody>
              <a:bodyPr tIns="91439" bIns="91439" anchor="t">
                <a:normAutofit fontScale="92500" lnSpcReduction="10000"/>
              </a:bodyPr>
              <a:lstStyle>
                <a:lvl1pPr defTabSz="914400">
                  <a:lnSpc>
                    <a:spcPct val="110000"/>
                  </a:lnSpc>
                  <a:defRPr sz="20000" spc="-1818">
                    <a:latin typeface="Decima Mono Pro"/>
                    <a:ea typeface="Decima Mono Pro"/>
                    <a:cs typeface="Decima Mono Pro"/>
                    <a:sym typeface="Decima Mono Pro"/>
                  </a:defRPr>
                </a:lvl1pPr>
              </a:lstStyle>
              <a:p>
                <a:pPr marL="571500" indent="-571500" algn="l">
                  <a:lnSpc>
                    <a:spcPct val="100000"/>
                  </a:lnSpc>
                  <a:buFont typeface="Courier New" panose="02070309020205020404" pitchFamily="49" charset="0"/>
                  <a:buChar char="o"/>
                </a:pPr>
                <a:r>
                  <a:rPr lang="lt-LT" sz="4200" spc="0" dirty="0">
                    <a:latin typeface="Regular" charset="0"/>
                    <a:ea typeface="Regular" charset="0"/>
                    <a:cs typeface="Regular" charset="0"/>
                  </a:rPr>
                  <a:t>Paslaugos, skatinančios MTEPI veiklų vykdymą, jų efektyvumo didinimą, technologijų perdavimą;</a:t>
                </a:r>
              </a:p>
              <a:p>
                <a:pPr marL="571500" indent="-571500" algn="l">
                  <a:lnSpc>
                    <a:spcPct val="100000"/>
                  </a:lnSpc>
                  <a:buFont typeface="Courier New" panose="02070309020205020404" pitchFamily="49" charset="0"/>
                  <a:buChar char="o"/>
                </a:pPr>
                <a:r>
                  <a:rPr lang="lt-LT" sz="4200" spc="0" dirty="0">
                    <a:latin typeface="Regular" charset="0"/>
                    <a:ea typeface="Regular" charset="0"/>
                    <a:cs typeface="Regular" charset="0"/>
                  </a:rPr>
                  <a:t>Akseleravimo paslaugos</a:t>
                </a:r>
              </a:p>
              <a:p>
                <a:pPr marL="571500" indent="-571500" algn="l">
                  <a:lnSpc>
                    <a:spcPct val="100000"/>
                  </a:lnSpc>
                  <a:buFont typeface="Courier New" panose="02070309020205020404" pitchFamily="49" charset="0"/>
                  <a:buChar char="o"/>
                </a:pPr>
                <a:r>
                  <a:rPr lang="lt-LT" sz="4200" spc="0" dirty="0">
                    <a:latin typeface="Regular" charset="0"/>
                    <a:ea typeface="Regular" charset="0"/>
                    <a:cs typeface="Regular" charset="0"/>
                  </a:rPr>
                  <a:t>MTEP veiklų įvertinimas dėl atitikimo MTEP pelno mokesčio lengvatai gauti</a:t>
                </a:r>
              </a:p>
              <a:p>
                <a:pPr marL="571500" indent="-571500" algn="l">
                  <a:lnSpc>
                    <a:spcPct val="100000"/>
                  </a:lnSpc>
                  <a:buFont typeface="Courier New" panose="02070309020205020404" pitchFamily="49" charset="0"/>
                  <a:buChar char="o"/>
                </a:pPr>
                <a:r>
                  <a:rPr lang="lt-LT" sz="4200" spc="0" dirty="0">
                    <a:latin typeface="Regular" charset="0"/>
                    <a:ea typeface="Regular" charset="0"/>
                    <a:cs typeface="Regular" charset="0"/>
                  </a:rPr>
                  <a:t>MTEP veiklų deklaravimas </a:t>
                </a:r>
              </a:p>
              <a:p>
                <a:pPr marL="571500" indent="-571500" algn="l">
                  <a:lnSpc>
                    <a:spcPct val="100000"/>
                  </a:lnSpc>
                  <a:buFont typeface="Courier New" panose="02070309020205020404" pitchFamily="49" charset="0"/>
                  <a:buChar char="o"/>
                </a:pPr>
                <a:r>
                  <a:rPr lang="lt-LT" sz="4400" spc="0" dirty="0">
                    <a:latin typeface="Regular" charset="0"/>
                    <a:ea typeface="Regular" charset="0"/>
                    <a:cs typeface="Regular" charset="0"/>
                  </a:rPr>
                  <a:t>Partnerių paieškos paslaugos</a:t>
                </a:r>
              </a:p>
              <a:p>
                <a:pPr marL="571500" indent="-571500" algn="l">
                  <a:lnSpc>
                    <a:spcPct val="100000"/>
                  </a:lnSpc>
                  <a:buFont typeface="Courier New" panose="02070309020205020404" pitchFamily="49" charset="0"/>
                  <a:buChar char="o"/>
                </a:pPr>
                <a:endParaRPr lang="lt-LT" sz="4200" spc="0" dirty="0">
                  <a:latin typeface="Regular" charset="0"/>
                  <a:ea typeface="Regular" charset="0"/>
                  <a:cs typeface="Regular" charset="0"/>
                </a:endParaRPr>
              </a:p>
            </p:txBody>
          </p:sp>
          <p:sp>
            <p:nvSpPr>
              <p:cNvPr id="29" name="Line"/>
              <p:cNvSpPr/>
              <p:nvPr/>
            </p:nvSpPr>
            <p:spPr>
              <a:xfrm rot="5400000">
                <a:off x="11193403" y="8729170"/>
                <a:ext cx="4977072" cy="0"/>
              </a:xfrm>
              <a:prstGeom prst="line">
                <a:avLst/>
              </a:prstGeom>
              <a:ln w="76200" cap="rnd">
                <a:solidFill>
                  <a:schemeClr val="tx1"/>
                </a:solidFill>
                <a:custDash>
                  <a:ds d="100000" sp="200000"/>
                </a:custDash>
                <a:headEnd type="none"/>
                <a:tailEnd type="none"/>
              </a:ln>
            </p:spPr>
            <p:txBody>
              <a:bodyPr lIns="71437" tIns="71437" rIns="71437" bIns="71437" anchor="ctr"/>
              <a:lstStyle/>
              <a:p>
                <a:pPr>
                  <a:defRPr sz="3600"/>
                </a:pPr>
                <a:endParaRPr/>
              </a:p>
            </p:txBody>
          </p:sp>
          <p:sp>
            <p:nvSpPr>
              <p:cNvPr id="30" name="Lithuania"/>
              <p:cNvSpPr txBox="1"/>
              <p:nvPr/>
            </p:nvSpPr>
            <p:spPr>
              <a:xfrm>
                <a:off x="11838442" y="5191521"/>
                <a:ext cx="4394694" cy="665362"/>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algn="ctr"/>
                <a:r>
                  <a:rPr lang="lt-LT" sz="4500" dirty="0">
                    <a:solidFill>
                      <a:srgbClr val="77CBEA"/>
                    </a:solidFill>
                    <a:latin typeface="Regular Semibold" charset="0"/>
                    <a:ea typeface="Regular Semibold" charset="0"/>
                    <a:cs typeface="Regular Semibold" charset="0"/>
                  </a:rPr>
                  <a:t>Jaunoms įmonėms</a:t>
                </a:r>
                <a:endParaRPr lang="en-GB" sz="4500" dirty="0">
                  <a:solidFill>
                    <a:srgbClr val="77CBEA"/>
                  </a:solidFill>
                  <a:latin typeface="Regular Semibold" charset="0"/>
                  <a:ea typeface="Regular Semibold" charset="0"/>
                  <a:cs typeface="Regular Semibold" charset="0"/>
                </a:endParaRPr>
              </a:p>
            </p:txBody>
          </p:sp>
        </p:grpSp>
        <p:pic>
          <p:nvPicPr>
            <p:cNvPr id="26" name="Picture 25"/>
            <p:cNvPicPr>
              <a:picLocks noChangeAspect="1"/>
            </p:cNvPicPr>
            <p:nvPr/>
          </p:nvPicPr>
          <p:blipFill>
            <a:blip r:embed="rId3"/>
            <a:stretch>
              <a:fillRect/>
            </a:stretch>
          </p:blipFill>
          <p:spPr>
            <a:xfrm>
              <a:off x="13278199" y="3887116"/>
              <a:ext cx="932021" cy="1013957"/>
            </a:xfrm>
            <a:prstGeom prst="rect">
              <a:avLst/>
            </a:prstGeom>
          </p:spPr>
        </p:pic>
      </p:grpSp>
      <p:grpSp>
        <p:nvGrpSpPr>
          <p:cNvPr id="31" name="Group 30"/>
          <p:cNvGrpSpPr/>
          <p:nvPr/>
        </p:nvGrpSpPr>
        <p:grpSpPr>
          <a:xfrm>
            <a:off x="8629239" y="3498790"/>
            <a:ext cx="10442328" cy="8729842"/>
            <a:chOff x="17240549" y="3805220"/>
            <a:chExt cx="7034387" cy="8728108"/>
          </a:xfrm>
        </p:grpSpPr>
        <p:grpSp>
          <p:nvGrpSpPr>
            <p:cNvPr id="32" name="Group 31"/>
            <p:cNvGrpSpPr/>
            <p:nvPr/>
          </p:nvGrpSpPr>
          <p:grpSpPr>
            <a:xfrm>
              <a:off x="17240549" y="5338005"/>
              <a:ext cx="7034387" cy="7195323"/>
              <a:chOff x="17240549" y="5338005"/>
              <a:chExt cx="7034387" cy="7195323"/>
            </a:xfrm>
          </p:grpSpPr>
          <p:sp>
            <p:nvSpPr>
              <p:cNvPr id="35" name="Title 2"/>
              <p:cNvSpPr txBox="1"/>
              <p:nvPr/>
            </p:nvSpPr>
            <p:spPr>
              <a:xfrm>
                <a:off x="19215334" y="7413910"/>
                <a:ext cx="5059602" cy="5119418"/>
              </a:xfrm>
              <a:prstGeom prst="rect">
                <a:avLst/>
              </a:prstGeom>
              <a:ln w="3175">
                <a:miter lim="400000"/>
              </a:ln>
              <a:extLst>
                <a:ext uri="{C572A759-6A51-4108-AA02-DFA0A04FC94B}">
                  <ma14:wrappingTextBoxFlag xmlns:ma14="http://schemas.microsoft.com/office/mac/drawingml/2011/main" xmlns="" val="1"/>
                </a:ext>
              </a:extLst>
            </p:spPr>
            <p:txBody>
              <a:bodyPr tIns="91439" bIns="91439" anchor="t">
                <a:noAutofit/>
              </a:bodyPr>
              <a:lstStyle>
                <a:lvl1pPr defTabSz="914400">
                  <a:lnSpc>
                    <a:spcPct val="110000"/>
                  </a:lnSpc>
                  <a:defRPr sz="20000" spc="-1818">
                    <a:latin typeface="Decima Mono Pro"/>
                    <a:ea typeface="Decima Mono Pro"/>
                    <a:cs typeface="Decima Mono Pro"/>
                    <a:sym typeface="Decima Mono Pro"/>
                  </a:defRPr>
                </a:lvl1pPr>
              </a:lstStyle>
              <a:p>
                <a:pPr marL="571500" indent="-571500" algn="l">
                  <a:lnSpc>
                    <a:spcPct val="100000"/>
                  </a:lnSpc>
                  <a:buFont typeface="Courier New" panose="02070309020205020404" pitchFamily="49" charset="0"/>
                  <a:buChar char="o"/>
                </a:pPr>
                <a:r>
                  <a:rPr lang="lt-LT" sz="3900" spc="0" dirty="0">
                    <a:latin typeface="Regular" charset="0"/>
                    <a:ea typeface="Regular" charset="0"/>
                    <a:cs typeface="Regular" charset="0"/>
                  </a:rPr>
                  <a:t>Paslaugos, skatinančios MTEPI veiklų vykdymą, jų efektyvumo didinimą, technologijų perdavimą;</a:t>
                </a:r>
              </a:p>
              <a:p>
                <a:pPr marL="571500" indent="-571500" algn="l">
                  <a:lnSpc>
                    <a:spcPct val="100000"/>
                  </a:lnSpc>
                  <a:buFont typeface="Courier New" panose="02070309020205020404" pitchFamily="49" charset="0"/>
                  <a:buChar char="o"/>
                </a:pPr>
                <a:r>
                  <a:rPr lang="lt-LT" sz="3900" spc="0" dirty="0">
                    <a:latin typeface="Regular" charset="0"/>
                    <a:ea typeface="Regular" charset="0"/>
                    <a:cs typeface="Regular" charset="0"/>
                  </a:rPr>
                  <a:t>Įmonių dalyvavimo tarptautinėse MTEPI programose skatinimas</a:t>
                </a:r>
              </a:p>
              <a:p>
                <a:pPr marL="571500" indent="-571500" algn="l">
                  <a:lnSpc>
                    <a:spcPct val="100000"/>
                  </a:lnSpc>
                  <a:buFont typeface="Courier New" panose="02070309020205020404" pitchFamily="49" charset="0"/>
                  <a:buChar char="o"/>
                </a:pPr>
                <a:r>
                  <a:rPr lang="lt-LT" sz="3900" spc="0" dirty="0">
                    <a:latin typeface="Regular" charset="0"/>
                    <a:ea typeface="Regular" charset="0"/>
                    <a:cs typeface="Regular" charset="0"/>
                  </a:rPr>
                  <a:t>Ikiprekybinių pirkimų skatinimas</a:t>
                </a:r>
                <a:endParaRPr lang="en-US" sz="3900" spc="0" dirty="0">
                  <a:latin typeface="Regular" charset="0"/>
                  <a:ea typeface="Regular" charset="0"/>
                  <a:cs typeface="Regular" charset="0"/>
                </a:endParaRPr>
              </a:p>
              <a:p>
                <a:pPr marL="571500" indent="-571500" algn="l">
                  <a:lnSpc>
                    <a:spcPct val="100000"/>
                  </a:lnSpc>
                  <a:buFont typeface="Courier New" panose="02070309020205020404" pitchFamily="49" charset="0"/>
                  <a:buChar char="o"/>
                </a:pPr>
                <a:r>
                  <a:rPr lang="lt-LT" sz="3900" spc="0" dirty="0">
                    <a:latin typeface="Regular" charset="0"/>
                    <a:ea typeface="Regular" charset="0"/>
                    <a:cs typeface="Regular" charset="0"/>
                  </a:rPr>
                  <a:t>Partnerių paieškos paslaugos</a:t>
                </a:r>
              </a:p>
              <a:p>
                <a:pPr marL="571500" indent="-571500" algn="l">
                  <a:lnSpc>
                    <a:spcPct val="100000"/>
                  </a:lnSpc>
                  <a:buFont typeface="Courier New" panose="02070309020205020404" pitchFamily="49" charset="0"/>
                  <a:buChar char="o"/>
                </a:pPr>
                <a:r>
                  <a:rPr lang="lt-LT" sz="4000" spc="0" dirty="0">
                    <a:latin typeface="Regular" charset="0"/>
                    <a:ea typeface="Regular" charset="0"/>
                    <a:cs typeface="Regular" charset="0"/>
                  </a:rPr>
                  <a:t>MTEP veiklų deklaravimas </a:t>
                </a:r>
              </a:p>
              <a:p>
                <a:pPr marL="571500" indent="-571500" algn="l">
                  <a:lnSpc>
                    <a:spcPct val="100000"/>
                  </a:lnSpc>
                  <a:buFont typeface="Courier New" panose="02070309020205020404" pitchFamily="49" charset="0"/>
                  <a:buChar char="o"/>
                </a:pPr>
                <a:r>
                  <a:rPr lang="lt-LT" sz="3900" spc="0" dirty="0">
                    <a:latin typeface="Regular" charset="0"/>
                    <a:ea typeface="Regular" charset="0"/>
                    <a:cs typeface="Regular" charset="0"/>
                  </a:rPr>
                  <a:t>Pelno mokesčio lengvata</a:t>
                </a:r>
              </a:p>
            </p:txBody>
          </p:sp>
          <p:sp>
            <p:nvSpPr>
              <p:cNvPr id="36" name="Line"/>
              <p:cNvSpPr/>
              <p:nvPr/>
            </p:nvSpPr>
            <p:spPr>
              <a:xfrm rot="5400000">
                <a:off x="16522332" y="8729170"/>
                <a:ext cx="4977072" cy="0"/>
              </a:xfrm>
              <a:prstGeom prst="line">
                <a:avLst/>
              </a:prstGeom>
              <a:ln w="76200" cap="rnd">
                <a:solidFill>
                  <a:schemeClr val="tx1"/>
                </a:solidFill>
                <a:custDash>
                  <a:ds d="100000" sp="200000"/>
                </a:custDash>
                <a:headEnd type="none"/>
                <a:tailEnd type="none"/>
              </a:ln>
            </p:spPr>
            <p:txBody>
              <a:bodyPr lIns="71437" tIns="71437" rIns="71437" bIns="71437" anchor="ctr"/>
              <a:lstStyle/>
              <a:p>
                <a:pPr>
                  <a:defRPr sz="3600"/>
                </a:pPr>
                <a:endParaRPr/>
              </a:p>
            </p:txBody>
          </p:sp>
          <p:sp>
            <p:nvSpPr>
              <p:cNvPr id="37" name="Lithuania"/>
              <p:cNvSpPr txBox="1"/>
              <p:nvPr/>
            </p:nvSpPr>
            <p:spPr>
              <a:xfrm>
                <a:off x="17240549" y="5338005"/>
                <a:ext cx="4005617" cy="627259"/>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algn="ctr"/>
                <a:r>
                  <a:rPr lang="lt-LT" sz="4500" dirty="0">
                    <a:solidFill>
                      <a:srgbClr val="77CBEA"/>
                    </a:solidFill>
                    <a:latin typeface="Regular Semibold" charset="0"/>
                    <a:ea typeface="Regular Semibold" charset="0"/>
                    <a:cs typeface="Regular Semibold" charset="0"/>
                  </a:rPr>
                  <a:t>Brandžioms įmonėms</a:t>
                </a:r>
                <a:endParaRPr lang="en-GB" sz="4500" dirty="0">
                  <a:solidFill>
                    <a:srgbClr val="77CBEA"/>
                  </a:solidFill>
                  <a:latin typeface="Regular Semibold" charset="0"/>
                  <a:ea typeface="Regular Semibold" charset="0"/>
                  <a:cs typeface="Regular Semibold" charset="0"/>
                </a:endParaRPr>
              </a:p>
            </p:txBody>
          </p:sp>
        </p:grpSp>
        <p:pic>
          <p:nvPicPr>
            <p:cNvPr id="33" name="Picture 32"/>
            <p:cNvPicPr>
              <a:picLocks noChangeAspect="1"/>
            </p:cNvPicPr>
            <p:nvPr/>
          </p:nvPicPr>
          <p:blipFill>
            <a:blip r:embed="rId4"/>
            <a:stretch>
              <a:fillRect/>
            </a:stretch>
          </p:blipFill>
          <p:spPr>
            <a:xfrm>
              <a:off x="18512661" y="3805220"/>
              <a:ext cx="996415" cy="1057066"/>
            </a:xfrm>
            <a:prstGeom prst="rect">
              <a:avLst/>
            </a:prstGeom>
          </p:spPr>
        </p:pic>
      </p:grpSp>
      <p:pic>
        <p:nvPicPr>
          <p:cNvPr id="38" name="Picture 37"/>
          <p:cNvPicPr>
            <a:picLocks noChangeAspect="1"/>
          </p:cNvPicPr>
          <p:nvPr/>
        </p:nvPicPr>
        <p:blipFill>
          <a:blip r:embed="rId5">
            <a:alphaModFix amt="67000"/>
          </a:blip>
          <a:stretch>
            <a:fillRect/>
          </a:stretch>
        </p:blipFill>
        <p:spPr>
          <a:xfrm>
            <a:off x="349529" y="12638811"/>
            <a:ext cx="2060432" cy="709488"/>
          </a:xfrm>
          <a:prstGeom prst="rect">
            <a:avLst/>
          </a:prstGeom>
        </p:spPr>
      </p:pic>
      <p:grpSp>
        <p:nvGrpSpPr>
          <p:cNvPr id="39" name="Group 38"/>
          <p:cNvGrpSpPr/>
          <p:nvPr/>
        </p:nvGrpSpPr>
        <p:grpSpPr>
          <a:xfrm>
            <a:off x="19342478" y="4447939"/>
            <a:ext cx="6071158" cy="4454912"/>
            <a:chOff x="14105548" y="4367858"/>
            <a:chExt cx="6071159" cy="4454912"/>
          </a:xfrm>
        </p:grpSpPr>
        <p:sp>
          <p:nvSpPr>
            <p:cNvPr id="40" name="Lithuania"/>
            <p:cNvSpPr txBox="1"/>
            <p:nvPr/>
          </p:nvSpPr>
          <p:spPr>
            <a:xfrm>
              <a:off x="14105548" y="6914555"/>
              <a:ext cx="6071159" cy="1908215"/>
            </a:xfrm>
            <a:prstGeom prst="rect">
              <a:avLst/>
            </a:prstGeom>
            <a:ln w="3175">
              <a:miter lim="400000"/>
            </a:ln>
            <a:extLst>
              <a:ext uri="{C572A759-6A51-4108-AA02-DFA0A04FC94B}">
                <ma14:wrappingTextBoxFlag xmlns:ma14="http://schemas.microsoft.com/office/mac/drawingml/2011/main" xmlns="" val="1"/>
              </a:ext>
            </a:extLst>
          </p:spPr>
          <p:txBody>
            <a:bodyPr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algn="ctr"/>
              <a:r>
                <a:rPr lang="lt-LT" sz="6200" dirty="0">
                  <a:latin typeface="Regular Semibold" charset="0"/>
                  <a:ea typeface="Regular Semibold" charset="0"/>
                  <a:cs typeface="Regular Semibold" charset="0"/>
                </a:rPr>
                <a:t>Pagalba įmonėms</a:t>
              </a:r>
              <a:endParaRPr lang="en-GB" sz="6200" dirty="0">
                <a:latin typeface="Regular Semibold" charset="0"/>
                <a:ea typeface="Regular Semibold" charset="0"/>
                <a:cs typeface="Regular Semibold" charset="0"/>
              </a:endParaRPr>
            </a:p>
          </p:txBody>
        </p:sp>
        <p:pic>
          <p:nvPicPr>
            <p:cNvPr id="41" name="Picture 40"/>
            <p:cNvPicPr>
              <a:picLocks noChangeAspect="1"/>
            </p:cNvPicPr>
            <p:nvPr/>
          </p:nvPicPr>
          <p:blipFill>
            <a:blip r:embed="rId6"/>
            <a:stretch>
              <a:fillRect/>
            </a:stretch>
          </p:blipFill>
          <p:spPr>
            <a:xfrm>
              <a:off x="15995805" y="4367858"/>
              <a:ext cx="2233494" cy="2423579"/>
            </a:xfrm>
            <a:prstGeom prst="rect">
              <a:avLst/>
            </a:prstGeom>
          </p:spPr>
        </p:pic>
      </p:grpSp>
      <p:sp>
        <p:nvSpPr>
          <p:cNvPr id="22" name="Title 3">
            <a:extLst>
              <a:ext uri="{FF2B5EF4-FFF2-40B4-BE49-F238E27FC236}">
                <a16:creationId xmlns:a16="http://schemas.microsoft.com/office/drawing/2014/main" id="{D5012BC2-8FB9-458F-9E0A-A70B94DC65BA}"/>
              </a:ext>
            </a:extLst>
          </p:cNvPr>
          <p:cNvSpPr>
            <a:spLocks noGrp="1"/>
          </p:cNvSpPr>
          <p:nvPr>
            <p:ph type="title"/>
          </p:nvPr>
        </p:nvSpPr>
        <p:spPr>
          <a:xfrm>
            <a:off x="2409961" y="418154"/>
            <a:ext cx="19046757" cy="1416863"/>
          </a:xfrm>
        </p:spPr>
        <p:txBody>
          <a:bodyPr/>
          <a:lstStyle/>
          <a:p>
            <a:r>
              <a:rPr lang="en-US" dirty="0"/>
              <a:t>InoSpurtas</a:t>
            </a:r>
            <a:r>
              <a:rPr lang="lt-LT" dirty="0"/>
              <a:t>: kas tai? </a:t>
            </a:r>
            <a:endParaRPr lang="en-US" dirty="0"/>
          </a:p>
        </p:txBody>
      </p:sp>
      <p:sp>
        <p:nvSpPr>
          <p:cNvPr id="23" name="Title 9">
            <a:extLst>
              <a:ext uri="{FF2B5EF4-FFF2-40B4-BE49-F238E27FC236}">
                <a16:creationId xmlns:a16="http://schemas.microsoft.com/office/drawing/2014/main" id="{91926195-0EA9-469B-A92D-FADFE3526D55}"/>
              </a:ext>
            </a:extLst>
          </p:cNvPr>
          <p:cNvSpPr txBox="1">
            <a:spLocks/>
          </p:cNvSpPr>
          <p:nvPr/>
        </p:nvSpPr>
        <p:spPr>
          <a:xfrm>
            <a:off x="2409961" y="1835017"/>
            <a:ext cx="18640694" cy="1331353"/>
          </a:xfrm>
          <a:prstGeom prst="rect">
            <a:avLst/>
          </a:prstGeom>
          <a:ln w="3175">
            <a:miter lim="400000"/>
          </a:ln>
          <a:extLst>
            <a:ext uri="{C572A759-6A51-4108-AA02-DFA0A04FC94B}">
              <ma14:wrappingTextBoxFlag xmlns="" xmlns:ma14="http://schemas.microsoft.com/office/mac/drawingml/2011/main" val="1"/>
            </a:ext>
          </a:extLst>
        </p:spPr>
        <p:txBody>
          <a:bodyPr lIns="71437" tIns="71437" rIns="71437" bIns="71437" anchor="ctr">
            <a:normAutofit fontScale="55000" lnSpcReduction="20000"/>
          </a:bodyPr>
          <a:lstStyle>
            <a:lvl1pPr marL="0" marR="0" indent="0" algn="l" defTabSz="821531" rtl="0" latinLnBrk="0">
              <a:lnSpc>
                <a:spcPct val="100000"/>
              </a:lnSpc>
              <a:spcBef>
                <a:spcPts val="0"/>
              </a:spcBef>
              <a:spcAft>
                <a:spcPts val="0"/>
              </a:spcAft>
              <a:buClrTx/>
              <a:buSzTx/>
              <a:buFontTx/>
              <a:buNone/>
              <a:tabLst/>
              <a:defRPr sz="7500" b="0" i="0" u="none" strike="noStrike" cap="none" spc="0" baseline="0">
                <a:ln>
                  <a:noFill/>
                </a:ln>
                <a:solidFill>
                  <a:srgbClr val="FFFFFF"/>
                </a:solidFill>
                <a:uFillTx/>
                <a:latin typeface="Regular Semibold" charset="0"/>
                <a:ea typeface="Regular Semibold" charset="0"/>
                <a:cs typeface="Regular Semibold" charset="0"/>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a:lstStyle>
          <a:p>
            <a:r>
              <a:rPr lang="lt-LT" sz="8000" b="1" dirty="0"/>
              <a:t>Projekto tikslas -</a:t>
            </a:r>
            <a:r>
              <a:rPr lang="en-US" sz="8000" dirty="0"/>
              <a:t> </a:t>
            </a:r>
            <a:r>
              <a:rPr lang="lt-LT" sz="8000" dirty="0"/>
              <a:t>didinti įmonių inovacijų pajėgumus ir skatinti jas plėtoti MTEPI veiklas</a:t>
            </a:r>
          </a:p>
        </p:txBody>
      </p:sp>
    </p:spTree>
    <p:extLst>
      <p:ext uri="{BB962C8B-B14F-4D97-AF65-F5344CB8AC3E}">
        <p14:creationId xmlns:p14="http://schemas.microsoft.com/office/powerpoint/2010/main" val="2050040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1+#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0" y="0"/>
            <a:ext cx="24386954" cy="13716000"/>
          </a:xfrm>
          <a:prstGeom prst="rect">
            <a:avLst/>
          </a:prstGeom>
        </p:spPr>
      </p:pic>
      <p:sp>
        <p:nvSpPr>
          <p:cNvPr id="13" name="Rectangle 1">
            <a:extLst>
              <a:ext uri="{FF2B5EF4-FFF2-40B4-BE49-F238E27FC236}">
                <a16:creationId xmlns:a16="http://schemas.microsoft.com/office/drawing/2014/main" id="{B696CE66-6FE9-4071-854B-DBCBD372B974}"/>
              </a:ext>
            </a:extLst>
          </p:cNvPr>
          <p:cNvSpPr>
            <a:spLocks noChangeArrowheads="1"/>
          </p:cNvSpPr>
          <p:nvPr/>
        </p:nvSpPr>
        <p:spPr bwMode="auto">
          <a:xfrm>
            <a:off x="1007706" y="3176100"/>
            <a:ext cx="21967798" cy="9625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marL="895350" indent="-887413" algn="just" defTabSz="800100">
              <a:spcAft>
                <a:spcPts val="2400"/>
              </a:spcAft>
              <a:buSzPct val="85000"/>
              <a:buFont typeface="Wingdings" panose="05000000000000000000" pitchFamily="2" charset="2"/>
              <a:buChar char="v"/>
              <a:defRPr/>
            </a:pPr>
            <a:r>
              <a:rPr lang="lt-LT" altLang="lt-LT" sz="4800" b="1" dirty="0">
                <a:solidFill>
                  <a:schemeClr val="tx1"/>
                </a:solidFill>
                <a:latin typeface="Segoe UI" panose="020B0502040204020203" pitchFamily="34" charset="0"/>
                <a:cs typeface="Segoe UI" panose="020B0502040204020203" pitchFamily="34" charset="0"/>
              </a:rPr>
              <a:t>Funkcinis maistas</a:t>
            </a:r>
            <a:r>
              <a:rPr lang="lt-LT" altLang="lt-LT" sz="4800" dirty="0">
                <a:solidFill>
                  <a:srgbClr val="77CBEA"/>
                </a:solidFill>
                <a:latin typeface="Segoe UI" panose="020B0502040204020203" pitchFamily="34" charset="0"/>
                <a:cs typeface="Segoe UI" panose="020B0502040204020203" pitchFamily="34" charset="0"/>
              </a:rPr>
              <a:t>, praturtintas mineralų ir </a:t>
            </a:r>
            <a:r>
              <a:rPr lang="lt-LT" altLang="lt-LT" sz="4800" dirty="0" err="1">
                <a:solidFill>
                  <a:srgbClr val="77CBEA"/>
                </a:solidFill>
                <a:latin typeface="Segoe UI" panose="020B0502040204020203" pitchFamily="34" charset="0"/>
                <a:cs typeface="Segoe UI" panose="020B0502040204020203" pitchFamily="34" charset="0"/>
              </a:rPr>
              <a:t>prebiotinių</a:t>
            </a:r>
            <a:r>
              <a:rPr lang="lt-LT" altLang="lt-LT" sz="4800" dirty="0">
                <a:solidFill>
                  <a:srgbClr val="77CBEA"/>
                </a:solidFill>
                <a:latin typeface="Segoe UI" panose="020B0502040204020203" pitchFamily="34" charset="0"/>
                <a:cs typeface="Segoe UI" panose="020B0502040204020203" pitchFamily="34" charset="0"/>
              </a:rPr>
              <a:t> maistinių skaidulų ir išrūgų baltymais</a:t>
            </a:r>
          </a:p>
          <a:p>
            <a:pPr marL="895350" indent="-887413" algn="just" defTabSz="800100">
              <a:spcAft>
                <a:spcPts val="2400"/>
              </a:spcAft>
              <a:buSzPct val="85000"/>
              <a:buFont typeface="Wingdings" panose="05000000000000000000" pitchFamily="2" charset="2"/>
              <a:buChar char="v"/>
              <a:defRPr/>
            </a:pPr>
            <a:r>
              <a:rPr lang="lt-LT" altLang="lt-LT" sz="4800" b="1" dirty="0">
                <a:solidFill>
                  <a:schemeClr val="tx1"/>
                </a:solidFill>
                <a:latin typeface="Segoe UI" panose="020B0502040204020203" pitchFamily="34" charset="0"/>
                <a:cs typeface="Segoe UI" panose="020B0502040204020203" pitchFamily="34" charset="0"/>
              </a:rPr>
              <a:t>Geležies preparatas </a:t>
            </a:r>
            <a:r>
              <a:rPr lang="lt-LT" altLang="lt-LT" sz="4800" dirty="0">
                <a:solidFill>
                  <a:srgbClr val="77CBEA"/>
                </a:solidFill>
                <a:latin typeface="Segoe UI" panose="020B0502040204020203" pitchFamily="34" charset="0"/>
                <a:cs typeface="Segoe UI" panose="020B0502040204020203" pitchFamily="34" charset="0"/>
              </a:rPr>
              <a:t>skirtas žmogaus sveikatai gerinti</a:t>
            </a:r>
          </a:p>
          <a:p>
            <a:pPr marL="895350" indent="-887413" algn="just" defTabSz="800100">
              <a:spcAft>
                <a:spcPts val="2400"/>
              </a:spcAft>
              <a:buSzPct val="85000"/>
              <a:buFont typeface="Wingdings" panose="05000000000000000000" pitchFamily="2" charset="2"/>
              <a:buChar char="v"/>
              <a:defRPr/>
            </a:pPr>
            <a:r>
              <a:rPr lang="lt-LT" altLang="lt-LT" sz="4800" b="1" dirty="0">
                <a:solidFill>
                  <a:srgbClr val="77CBEA"/>
                </a:solidFill>
                <a:latin typeface="Segoe UI" panose="020B0502040204020203" pitchFamily="34" charset="0"/>
                <a:cs typeface="Segoe UI" panose="020B0502040204020203" pitchFamily="34" charset="0"/>
              </a:rPr>
              <a:t>E-žaidimas</a:t>
            </a:r>
            <a:r>
              <a:rPr lang="lt-LT" altLang="lt-LT" sz="4800" dirty="0">
                <a:solidFill>
                  <a:srgbClr val="77CBEA"/>
                </a:solidFill>
                <a:latin typeface="Segoe UI" panose="020B0502040204020203" pitchFamily="34" charset="0"/>
                <a:cs typeface="Segoe UI" panose="020B0502040204020203" pitchFamily="34" charset="0"/>
              </a:rPr>
              <a:t>, </a:t>
            </a:r>
            <a:r>
              <a:rPr lang="lt-LT" altLang="lt-LT" sz="4800" b="1" dirty="0">
                <a:solidFill>
                  <a:schemeClr val="tx1"/>
                </a:solidFill>
                <a:latin typeface="Segoe UI" panose="020B0502040204020203" pitchFamily="34" charset="0"/>
                <a:cs typeface="Segoe UI" panose="020B0502040204020203" pitchFamily="34" charset="0"/>
              </a:rPr>
              <a:t>kuris lavins susikaupimą, kūrybingumą bei kritinį mąstymą</a:t>
            </a:r>
          </a:p>
          <a:p>
            <a:pPr marL="895350" indent="-887413" algn="just" defTabSz="800100">
              <a:spcAft>
                <a:spcPts val="2400"/>
              </a:spcAft>
              <a:buSzPct val="85000"/>
              <a:buFont typeface="Wingdings" panose="05000000000000000000" pitchFamily="2" charset="2"/>
              <a:buChar char="v"/>
              <a:defRPr/>
            </a:pPr>
            <a:r>
              <a:rPr lang="lt-LT" altLang="lt-LT" sz="4800" b="1" dirty="0">
                <a:solidFill>
                  <a:schemeClr val="tx1"/>
                </a:solidFill>
                <a:latin typeface="Segoe UI" panose="020B0502040204020203" pitchFamily="34" charset="0"/>
                <a:cs typeface="Segoe UI" panose="020B0502040204020203" pitchFamily="34" charset="0"/>
              </a:rPr>
              <a:t>Fotoelektrinės žaliuzės</a:t>
            </a:r>
            <a:r>
              <a:rPr lang="lt-LT" altLang="lt-LT" sz="4800" dirty="0">
                <a:solidFill>
                  <a:srgbClr val="77CBEA"/>
                </a:solidFill>
                <a:latin typeface="Segoe UI" panose="020B0502040204020203" pitchFamily="34" charset="0"/>
                <a:cs typeface="Segoe UI" panose="020B0502040204020203" pitchFamily="34" charset="0"/>
              </a:rPr>
              <a:t>, kurios gamins elektros energiją ir reguliuos patalpų temperatūrą</a:t>
            </a:r>
          </a:p>
          <a:p>
            <a:pPr marL="895350" indent="-887413" algn="just" defTabSz="800100">
              <a:spcAft>
                <a:spcPts val="2400"/>
              </a:spcAft>
              <a:buSzPct val="85000"/>
              <a:buFont typeface="Wingdings" panose="05000000000000000000" pitchFamily="2" charset="2"/>
              <a:buChar char="v"/>
              <a:defRPr/>
            </a:pPr>
            <a:r>
              <a:rPr lang="lt-LT" altLang="lt-LT" sz="4800" b="1" dirty="0">
                <a:solidFill>
                  <a:srgbClr val="6BB8D8"/>
                </a:solidFill>
                <a:latin typeface="Segoe UI" panose="020B0502040204020203" pitchFamily="34" charset="0"/>
                <a:cs typeface="Segoe UI" panose="020B0502040204020203" pitchFamily="34" charset="0"/>
              </a:rPr>
              <a:t>Kūdikių čiulptukas</a:t>
            </a:r>
            <a:r>
              <a:rPr lang="lt-LT" altLang="lt-LT" sz="4800" dirty="0">
                <a:solidFill>
                  <a:srgbClr val="77CBEA"/>
                </a:solidFill>
                <a:latin typeface="Segoe UI" panose="020B0502040204020203" pitchFamily="34" charset="0"/>
                <a:cs typeface="Segoe UI" panose="020B0502040204020203" pitchFamily="34" charset="0"/>
              </a:rPr>
              <a:t>, </a:t>
            </a:r>
            <a:r>
              <a:rPr lang="lt-LT" altLang="lt-LT" sz="4800" b="1" dirty="0">
                <a:solidFill>
                  <a:schemeClr val="tx1"/>
                </a:solidFill>
                <a:latin typeface="Segoe UI" panose="020B0502040204020203" pitchFamily="34" charset="0"/>
                <a:cs typeface="Segoe UI" panose="020B0502040204020203" pitchFamily="34" charset="0"/>
              </a:rPr>
              <a:t>kuris padėtų kovoti su kandidamikoze (pienlige)</a:t>
            </a:r>
          </a:p>
          <a:p>
            <a:pPr marL="895350" indent="-887413" algn="just" defTabSz="800100">
              <a:spcAft>
                <a:spcPts val="2400"/>
              </a:spcAft>
              <a:buSzPct val="85000"/>
              <a:buFont typeface="Wingdings" panose="05000000000000000000" pitchFamily="2" charset="2"/>
              <a:buChar char="v"/>
              <a:defRPr/>
            </a:pPr>
            <a:r>
              <a:rPr lang="pt-BR" altLang="lt-LT" sz="4800" b="1" dirty="0">
                <a:solidFill>
                  <a:schemeClr val="tx1"/>
                </a:solidFill>
                <a:latin typeface="Segoe UI" panose="020B0502040204020203" pitchFamily="34" charset="0"/>
                <a:cs typeface="Segoe UI" panose="020B0502040204020203" pitchFamily="34" charset="0"/>
              </a:rPr>
              <a:t>Išmani vandens transporto priemonė</a:t>
            </a:r>
            <a:r>
              <a:rPr lang="lt-LT" altLang="lt-LT" sz="4800" b="1" dirty="0">
                <a:solidFill>
                  <a:schemeClr val="tx1"/>
                </a:solidFill>
                <a:latin typeface="Segoe UI" panose="020B0502040204020203" pitchFamily="34" charset="0"/>
                <a:cs typeface="Segoe UI" panose="020B0502040204020203" pitchFamily="34" charset="0"/>
              </a:rPr>
              <a:t> </a:t>
            </a:r>
            <a:r>
              <a:rPr lang="lt-LT" altLang="lt-LT" sz="4800" dirty="0">
                <a:solidFill>
                  <a:srgbClr val="77CBEA"/>
                </a:solidFill>
                <a:latin typeface="Segoe UI" panose="020B0502040204020203" pitchFamily="34" charset="0"/>
                <a:cs typeface="Segoe UI" panose="020B0502040204020203" pitchFamily="34" charset="0"/>
              </a:rPr>
              <a:t>naudojanti tik saulės energiją</a:t>
            </a:r>
            <a:endParaRPr lang="pt-BR" altLang="lt-LT" sz="4800" dirty="0">
              <a:solidFill>
                <a:srgbClr val="77CBEA"/>
              </a:solidFill>
              <a:latin typeface="Segoe UI" panose="020B0502040204020203" pitchFamily="34" charset="0"/>
              <a:cs typeface="Segoe UI" panose="020B0502040204020203" pitchFamily="34" charset="0"/>
            </a:endParaRPr>
          </a:p>
          <a:p>
            <a:pPr marL="722313" indent="-722313" algn="just" defTabSz="800100">
              <a:spcAft>
                <a:spcPts val="2400"/>
              </a:spcAft>
              <a:buSzPct val="85000"/>
              <a:buFont typeface="Wingdings" panose="05000000000000000000" pitchFamily="2" charset="2"/>
              <a:buChar char="v"/>
              <a:defRPr/>
            </a:pPr>
            <a:r>
              <a:rPr lang="lt-LT" altLang="lt-LT" sz="4800" dirty="0">
                <a:solidFill>
                  <a:schemeClr val="tx1"/>
                </a:solidFill>
                <a:latin typeface="Segoe UI" panose="020B0502040204020203" pitchFamily="34" charset="0"/>
                <a:cs typeface="Segoe UI" panose="020B0502040204020203" pitchFamily="34" charset="0"/>
              </a:rPr>
              <a:t> </a:t>
            </a:r>
            <a:r>
              <a:rPr lang="lt-LT" altLang="lt-LT" sz="4800" dirty="0">
                <a:solidFill>
                  <a:srgbClr val="77CBEA"/>
                </a:solidFill>
                <a:latin typeface="Segoe UI" panose="020B0502040204020203" pitchFamily="34" charset="0"/>
                <a:cs typeface="Segoe UI" panose="020B0502040204020203" pitchFamily="34" charset="0"/>
              </a:rPr>
              <a:t>Realaus laiko </a:t>
            </a:r>
            <a:r>
              <a:rPr lang="lt-LT" altLang="lt-LT" sz="4800" b="1" dirty="0">
                <a:solidFill>
                  <a:schemeClr val="tx1"/>
                </a:solidFill>
                <a:latin typeface="Segoe UI" panose="020B0502040204020203" pitchFamily="34" charset="0"/>
                <a:cs typeface="Segoe UI" panose="020B0502040204020203" pitchFamily="34" charset="0"/>
              </a:rPr>
              <a:t>gamybos procesų skaitmenizavimo sistema</a:t>
            </a:r>
            <a:r>
              <a:rPr lang="lt-LT" altLang="lt-LT" sz="4800" dirty="0">
                <a:solidFill>
                  <a:schemeClr val="tx1"/>
                </a:solidFill>
                <a:latin typeface="Segoe UI" panose="020B0502040204020203" pitchFamily="34" charset="0"/>
                <a:cs typeface="Segoe UI" panose="020B0502040204020203" pitchFamily="34" charset="0"/>
              </a:rPr>
              <a:t>.</a:t>
            </a:r>
          </a:p>
          <a:p>
            <a:pPr marL="722313" indent="-722313" algn="just" defTabSz="800100">
              <a:spcAft>
                <a:spcPts val="2400"/>
              </a:spcAft>
              <a:buSzPct val="85000"/>
              <a:buFont typeface="Wingdings" panose="05000000000000000000" pitchFamily="2" charset="2"/>
              <a:buChar char="v"/>
              <a:defRPr/>
            </a:pPr>
            <a:r>
              <a:rPr lang="lt-LT" altLang="lt-LT" sz="4800" dirty="0">
                <a:solidFill>
                  <a:schemeClr val="tx1"/>
                </a:solidFill>
                <a:latin typeface="Segoe UI" panose="020B0502040204020203" pitchFamily="34" charset="0"/>
                <a:cs typeface="Segoe UI" panose="020B0502040204020203" pitchFamily="34" charset="0"/>
              </a:rPr>
              <a:t> </a:t>
            </a:r>
            <a:r>
              <a:rPr lang="pt-BR" altLang="lt-LT" sz="4800" dirty="0">
                <a:solidFill>
                  <a:schemeClr val="tx1"/>
                </a:solidFill>
                <a:latin typeface="Segoe UI" panose="020B0502040204020203" pitchFamily="34" charset="0"/>
                <a:cs typeface="Segoe UI" panose="020B0502040204020203" pitchFamily="34" charset="0"/>
              </a:rPr>
              <a:t>Išmanios vandens </a:t>
            </a:r>
            <a:r>
              <a:rPr lang="pt-BR" altLang="lt-LT" sz="4800" dirty="0">
                <a:solidFill>
                  <a:srgbClr val="77CBEA"/>
                </a:solidFill>
                <a:latin typeface="Segoe UI" panose="020B0502040204020203" pitchFamily="34" charset="0"/>
                <a:cs typeface="Segoe UI" panose="020B0502040204020203" pitchFamily="34" charset="0"/>
              </a:rPr>
              <a:t>transporto priemonės sukūrimo tyrimas</a:t>
            </a:r>
            <a:endParaRPr lang="lt-LT" altLang="lt-LT" sz="4800" dirty="0">
              <a:solidFill>
                <a:srgbClr val="77CBEA"/>
              </a:solidFill>
              <a:latin typeface="Segoe UI" panose="020B0502040204020203" pitchFamily="34" charset="0"/>
              <a:cs typeface="Segoe UI" panose="020B0502040204020203" pitchFamily="34" charset="0"/>
            </a:endParaRPr>
          </a:p>
        </p:txBody>
      </p:sp>
      <p:pic>
        <p:nvPicPr>
          <p:cNvPr id="22" name="Picture 21">
            <a:extLst>
              <a:ext uri="{FF2B5EF4-FFF2-40B4-BE49-F238E27FC236}">
                <a16:creationId xmlns:a16="http://schemas.microsoft.com/office/drawing/2014/main" id="{1E162D52-2D9B-49C6-AEAF-4A5E74DE4FB8}"/>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34" name="Rectangle 1">
            <a:extLst>
              <a:ext uri="{FF2B5EF4-FFF2-40B4-BE49-F238E27FC236}">
                <a16:creationId xmlns:a16="http://schemas.microsoft.com/office/drawing/2014/main" id="{E6BD7307-B89D-46C0-8BF9-E64C35331A08}"/>
              </a:ext>
            </a:extLst>
          </p:cNvPr>
          <p:cNvSpPr>
            <a:spLocks noChangeArrowheads="1"/>
          </p:cNvSpPr>
          <p:nvPr/>
        </p:nvSpPr>
        <p:spPr bwMode="auto">
          <a:xfrm>
            <a:off x="1007706" y="997996"/>
            <a:ext cx="21967798"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Inostartas. </a:t>
            </a:r>
            <a:r>
              <a:rPr lang="lt-LT" sz="7200" b="1" dirty="0">
                <a:solidFill>
                  <a:schemeClr val="tx1"/>
                </a:solidFill>
                <a:latin typeface="Segoe UI" panose="020B0502040204020203" pitchFamily="34" charset="0"/>
                <a:cs typeface="Segoe UI" panose="020B0502040204020203" pitchFamily="34" charset="0"/>
              </a:rPr>
              <a:t>Esamų projektų SPEKTRAS</a:t>
            </a:r>
            <a:endParaRPr lang="lt-LT" sz="7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2098575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alphaModFix amt="20000"/>
            <a:extLst>
              <a:ext uri="{28A0092B-C50C-407E-A947-70E740481C1C}">
                <a14:useLocalDpi xmlns:a14="http://schemas.microsoft.com/office/drawing/2010/main" val="0"/>
              </a:ext>
            </a:extLst>
          </a:blip>
          <a:srcRect t="18251"/>
          <a:stretch/>
        </p:blipFill>
        <p:spPr>
          <a:xfrm>
            <a:off x="-2953" y="0"/>
            <a:ext cx="24386954" cy="13716000"/>
          </a:xfrm>
          <a:prstGeom prst="rect">
            <a:avLst/>
          </a:prstGeom>
        </p:spPr>
      </p:pic>
      <p:sp>
        <p:nvSpPr>
          <p:cNvPr id="396" name="Inočekiai"/>
          <p:cNvSpPr txBox="1"/>
          <p:nvPr/>
        </p:nvSpPr>
        <p:spPr>
          <a:xfrm>
            <a:off x="2547858" y="6270536"/>
            <a:ext cx="6071159" cy="1200329"/>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r>
              <a:rPr sz="7800" dirty="0" err="1">
                <a:latin typeface="Regular Semibold" charset="0"/>
                <a:ea typeface="Regular Semibold" charset="0"/>
                <a:cs typeface="Regular Semibold" charset="0"/>
              </a:rPr>
              <a:t>Ino</a:t>
            </a:r>
            <a:r>
              <a:rPr lang="lt-LT" sz="7800" dirty="0">
                <a:latin typeface="Regular Semibold" charset="0"/>
                <a:ea typeface="Regular Semibold" charset="0"/>
                <a:cs typeface="Regular Semibold" charset="0"/>
              </a:rPr>
              <a:t>patentas</a:t>
            </a:r>
            <a:endParaRPr sz="7800" dirty="0">
              <a:latin typeface="Regular Semibold" charset="0"/>
              <a:ea typeface="Regular Semibold" charset="0"/>
              <a:cs typeface="Regular Semibold" charset="0"/>
            </a:endParaRPr>
          </a:p>
        </p:txBody>
      </p:sp>
      <p:sp>
        <p:nvSpPr>
          <p:cNvPr id="397" name="Line"/>
          <p:cNvSpPr/>
          <p:nvPr/>
        </p:nvSpPr>
        <p:spPr>
          <a:xfrm>
            <a:off x="8227603" y="6858000"/>
            <a:ext cx="6929207" cy="0"/>
          </a:xfrm>
          <a:prstGeom prst="line">
            <a:avLst/>
          </a:prstGeom>
          <a:ln w="76200">
            <a:solidFill>
              <a:srgbClr val="FFFFFF"/>
            </a:solidFill>
            <a:miter lim="400000"/>
            <a:tailEnd type="triangle"/>
          </a:ln>
        </p:spPr>
        <p:txBody>
          <a:bodyPr lIns="71437" tIns="71437" rIns="71437" bIns="71437" anchor="ctr"/>
          <a:lstStyle/>
          <a:p>
            <a:pPr>
              <a:defRPr sz="3600"/>
            </a:pPr>
            <a:endParaRPr dirty="0"/>
          </a:p>
        </p:txBody>
      </p:sp>
      <p:grpSp>
        <p:nvGrpSpPr>
          <p:cNvPr id="400" name="Group"/>
          <p:cNvGrpSpPr/>
          <p:nvPr/>
        </p:nvGrpSpPr>
        <p:grpSpPr>
          <a:xfrm>
            <a:off x="15941583" y="6264182"/>
            <a:ext cx="1487527" cy="1187636"/>
            <a:chOff x="0" y="0"/>
            <a:chExt cx="1487526" cy="1187635"/>
          </a:xfrm>
        </p:grpSpPr>
        <p:sp>
          <p:nvSpPr>
            <p:cNvPr id="398" name="i"/>
            <p:cNvSpPr txBox="1"/>
            <p:nvPr/>
          </p:nvSpPr>
          <p:spPr>
            <a:xfrm>
              <a:off x="488528" y="29437"/>
              <a:ext cx="998998" cy="1154161"/>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r>
                <a:rPr dirty="0" err="1">
                  <a:latin typeface="Regular Semibold" charset="0"/>
                  <a:ea typeface="Regular Semibold" charset="0"/>
                  <a:cs typeface="Regular Semibold" charset="0"/>
                </a:rPr>
                <a:t>i</a:t>
              </a:r>
              <a:endParaRPr>
                <a:latin typeface="Regular Semibold" charset="0"/>
                <a:ea typeface="Regular Semibold" charset="0"/>
                <a:cs typeface="Regular Semibold" charset="0"/>
              </a:endParaRPr>
            </a:p>
          </p:txBody>
        </p:sp>
        <p:sp>
          <p:nvSpPr>
            <p:cNvPr id="399" name="Circle"/>
            <p:cNvSpPr/>
            <p:nvPr/>
          </p:nvSpPr>
          <p:spPr>
            <a:xfrm>
              <a:off x="0" y="0"/>
              <a:ext cx="1187635" cy="1187635"/>
            </a:xfrm>
            <a:prstGeom prst="ellipse">
              <a:avLst/>
            </a:prstGeom>
            <a:noFill/>
            <a:ln w="76200" cap="flat">
              <a:solidFill>
                <a:srgbClr val="FFFFFF"/>
              </a:solidFill>
              <a:prstDash val="solid"/>
              <a:miter lim="400000"/>
            </a:ln>
            <a:effectLst/>
          </p:spPr>
          <p:txBody>
            <a:bodyPr wrap="square" lIns="71437" tIns="71437" rIns="71437" bIns="71437" numCol="1" anchor="ctr">
              <a:noAutofit/>
            </a:bodyPr>
            <a:lstStyle/>
            <a:p>
              <a:pPr>
                <a:defRPr sz="3600"/>
              </a:pPr>
              <a:endParaRPr/>
            </a:p>
          </p:txBody>
        </p:sp>
      </p:grpSp>
      <p:grpSp>
        <p:nvGrpSpPr>
          <p:cNvPr id="405" name="Group"/>
          <p:cNvGrpSpPr/>
          <p:nvPr/>
        </p:nvGrpSpPr>
        <p:grpSpPr>
          <a:xfrm>
            <a:off x="13335950" y="3747228"/>
            <a:ext cx="6394352" cy="6394352"/>
            <a:chOff x="0" y="0"/>
            <a:chExt cx="6394350" cy="6394350"/>
          </a:xfrm>
        </p:grpSpPr>
        <p:sp>
          <p:nvSpPr>
            <p:cNvPr id="401" name="Circle"/>
            <p:cNvSpPr/>
            <p:nvPr/>
          </p:nvSpPr>
          <p:spPr>
            <a:xfrm>
              <a:off x="0" y="0"/>
              <a:ext cx="6394351" cy="6394351"/>
            </a:xfrm>
            <a:prstGeom prst="ellipse">
              <a:avLst/>
            </a:prstGeom>
            <a:noFill/>
            <a:ln w="76200" cap="flat">
              <a:solidFill>
                <a:srgbClr val="FFFFFF"/>
              </a:solidFill>
              <a:prstDash val="solid"/>
              <a:miter lim="400000"/>
            </a:ln>
            <a:effectLst/>
          </p:spPr>
          <p:txBody>
            <a:bodyPr wrap="square" lIns="71437" tIns="71437" rIns="71437" bIns="71437" numCol="1" anchor="ctr">
              <a:noAutofit/>
            </a:bodyPr>
            <a:lstStyle/>
            <a:p>
              <a:pPr>
                <a:defRPr sz="3600"/>
              </a:pPr>
              <a:endParaRPr/>
            </a:p>
          </p:txBody>
        </p:sp>
        <p:grpSp>
          <p:nvGrpSpPr>
            <p:cNvPr id="404" name="Group"/>
            <p:cNvGrpSpPr/>
            <p:nvPr/>
          </p:nvGrpSpPr>
          <p:grpSpPr>
            <a:xfrm>
              <a:off x="320625" y="199466"/>
              <a:ext cx="5562601" cy="5854701"/>
              <a:chOff x="0" y="0"/>
              <a:chExt cx="5562599" cy="5854699"/>
            </a:xfrm>
          </p:grpSpPr>
          <p:sp>
            <p:nvSpPr>
              <p:cNvPr id="402" name="Line"/>
              <p:cNvSpPr/>
              <p:nvPr/>
            </p:nvSpPr>
            <p:spPr>
              <a:xfrm flipV="1">
                <a:off x="4292599" y="0"/>
                <a:ext cx="1270001" cy="1270000"/>
              </a:xfrm>
              <a:prstGeom prst="line">
                <a:avLst/>
              </a:prstGeom>
              <a:noFill/>
              <a:ln w="12700" cap="flat">
                <a:solidFill>
                  <a:srgbClr val="FFFFFF"/>
                </a:solidFill>
                <a:prstDash val="solid"/>
                <a:miter lim="400000"/>
              </a:ln>
              <a:effectLst/>
            </p:spPr>
            <p:txBody>
              <a:bodyPr wrap="square" lIns="71437" tIns="71437" rIns="71437" bIns="71437" numCol="1" anchor="ctr">
                <a:noAutofit/>
              </a:bodyPr>
              <a:lstStyle/>
              <a:p>
                <a:pPr>
                  <a:defRPr sz="3600"/>
                </a:pPr>
                <a:endParaRPr/>
              </a:p>
            </p:txBody>
          </p:sp>
          <p:sp>
            <p:nvSpPr>
              <p:cNvPr id="403" name="Line"/>
              <p:cNvSpPr/>
              <p:nvPr/>
            </p:nvSpPr>
            <p:spPr>
              <a:xfrm flipV="1">
                <a:off x="0" y="4584699"/>
                <a:ext cx="1270000" cy="1270001"/>
              </a:xfrm>
              <a:prstGeom prst="line">
                <a:avLst/>
              </a:prstGeom>
              <a:noFill/>
              <a:ln w="12700" cap="flat">
                <a:solidFill>
                  <a:srgbClr val="FFFFFF"/>
                </a:solidFill>
                <a:prstDash val="solid"/>
                <a:miter lim="400000"/>
              </a:ln>
              <a:effectLst/>
            </p:spPr>
            <p:txBody>
              <a:bodyPr wrap="square" lIns="71437" tIns="71437" rIns="71437" bIns="71437" numCol="1" anchor="ctr">
                <a:noAutofit/>
              </a:bodyPr>
              <a:lstStyle/>
              <a:p>
                <a:pPr>
                  <a:defRPr sz="3600"/>
                </a:pPr>
                <a:endParaRPr/>
              </a:p>
            </p:txBody>
          </p:sp>
        </p:grpSp>
      </p:grpSp>
      <p:pic>
        <p:nvPicPr>
          <p:cNvPr id="19" name="Picture 18"/>
          <p:cNvPicPr>
            <a:picLocks noChangeAspect="1"/>
          </p:cNvPicPr>
          <p:nvPr/>
        </p:nvPicPr>
        <p:blipFill>
          <a:blip r:embed="rId3">
            <a:alphaModFix amt="67000"/>
          </a:blip>
          <a:stretch>
            <a:fillRect/>
          </a:stretch>
        </p:blipFill>
        <p:spPr>
          <a:xfrm>
            <a:off x="349529" y="12638811"/>
            <a:ext cx="2060432" cy="709488"/>
          </a:xfrm>
          <a:prstGeom prst="rect">
            <a:avLst/>
          </a:prstGeom>
        </p:spPr>
      </p:pic>
      <p:sp>
        <p:nvSpPr>
          <p:cNvPr id="21" name="Circle">
            <a:extLst>
              <a:ext uri="{FF2B5EF4-FFF2-40B4-BE49-F238E27FC236}">
                <a16:creationId xmlns:a16="http://schemas.microsoft.com/office/drawing/2014/main" id="{D1773680-B077-405F-834D-1D6EAF6B3959}"/>
              </a:ext>
            </a:extLst>
          </p:cNvPr>
          <p:cNvSpPr/>
          <p:nvPr/>
        </p:nvSpPr>
        <p:spPr>
          <a:xfrm>
            <a:off x="17129220" y="1494693"/>
            <a:ext cx="4332524" cy="4306256"/>
          </a:xfrm>
          <a:prstGeom prst="ellipse">
            <a:avLst/>
          </a:prstGeom>
          <a:ln w="76200" cap="rnd">
            <a:solidFill>
              <a:srgbClr val="77CBEA"/>
            </a:solidFill>
            <a:custDash>
              <a:ds d="100000" sp="200000"/>
            </a:custDash>
          </a:ln>
        </p:spPr>
        <p:txBody>
          <a:bodyPr lIns="71437" tIns="71437" rIns="71437" bIns="71437" anchor="ctr"/>
          <a:lstStyle/>
          <a:p>
            <a:pPr>
              <a:defRPr sz="3600"/>
            </a:pPr>
            <a:endParaRPr/>
          </a:p>
        </p:txBody>
      </p:sp>
      <p:sp>
        <p:nvSpPr>
          <p:cNvPr id="22" name="Mokslas">
            <a:extLst>
              <a:ext uri="{FF2B5EF4-FFF2-40B4-BE49-F238E27FC236}">
                <a16:creationId xmlns:a16="http://schemas.microsoft.com/office/drawing/2014/main" id="{04EEF238-6D47-4B86-8005-6F5500BB530B}"/>
              </a:ext>
            </a:extLst>
          </p:cNvPr>
          <p:cNvSpPr txBox="1"/>
          <p:nvPr/>
        </p:nvSpPr>
        <p:spPr>
          <a:xfrm>
            <a:off x="17429110" y="2730123"/>
            <a:ext cx="4032634" cy="1298431"/>
          </a:xfrm>
          <a:prstGeom prst="rect">
            <a:avLst/>
          </a:prstGeom>
          <a:ln w="3175">
            <a:miter lim="400000"/>
          </a:ln>
          <a:extLst>
            <a:ext uri="{C572A759-6A51-4108-AA02-DFA0A04FC94B}">
              <ma14:wrappingTextBoxFlag xmlns="" xmlns:ma14="http://schemas.microsoft.com/office/mac/drawingml/2011/main" val="1"/>
            </a:ext>
          </a:extLst>
        </p:spPr>
        <p:txBody>
          <a:bodyPr lIns="71437" tIns="71437" rIns="71437" bIns="71437">
            <a:spAutoFit/>
          </a:bodyPr>
          <a:lstStyle>
            <a:lvl1pPr defTabSz="822960">
              <a:defRPr sz="2100" cap="all" spc="209">
                <a:uFill>
                  <a:solidFill>
                    <a:srgbClr val="000000"/>
                  </a:solidFill>
                </a:uFill>
                <a:latin typeface="Titillium"/>
                <a:ea typeface="Titillium"/>
                <a:cs typeface="Titillium"/>
                <a:sym typeface="Titillium"/>
              </a:defRPr>
            </a:lvl1pPr>
          </a:lstStyle>
          <a:p>
            <a:r>
              <a:rPr lang="lt-LT" sz="2500" b="1" dirty="0">
                <a:latin typeface="Regular" charset="0"/>
                <a:ea typeface="Regular" charset="0"/>
                <a:cs typeface="Regular" charset="0"/>
              </a:rPr>
              <a:t>JURIDINIAI ASMENYS</a:t>
            </a:r>
          </a:p>
          <a:p>
            <a:endParaRPr lang="lt-LT" sz="2500" dirty="0">
              <a:latin typeface="Regular" charset="0"/>
              <a:ea typeface="Regular" charset="0"/>
              <a:cs typeface="Regular" charset="0"/>
            </a:endParaRPr>
          </a:p>
          <a:p>
            <a:r>
              <a:rPr lang="lt-LT" sz="2500" dirty="0">
                <a:latin typeface="Regular" charset="0"/>
                <a:ea typeface="Regular" charset="0"/>
                <a:cs typeface="Regular" charset="0"/>
              </a:rPr>
              <a:t>(VERSLAS, MOKSLAS ...)</a:t>
            </a:r>
            <a:endParaRPr sz="2500" dirty="0">
              <a:latin typeface="Regular" charset="0"/>
              <a:ea typeface="Regular" charset="0"/>
              <a:cs typeface="Regular" charset="0"/>
            </a:endParaRPr>
          </a:p>
        </p:txBody>
      </p:sp>
      <p:sp>
        <p:nvSpPr>
          <p:cNvPr id="28" name="Line">
            <a:extLst>
              <a:ext uri="{FF2B5EF4-FFF2-40B4-BE49-F238E27FC236}">
                <a16:creationId xmlns:a16="http://schemas.microsoft.com/office/drawing/2014/main" id="{3486BB40-1B16-46E3-9008-88BB0B390E13}"/>
              </a:ext>
            </a:extLst>
          </p:cNvPr>
          <p:cNvSpPr/>
          <p:nvPr/>
        </p:nvSpPr>
        <p:spPr>
          <a:xfrm>
            <a:off x="17264543" y="7215676"/>
            <a:ext cx="3621502" cy="2325007"/>
          </a:xfrm>
          <a:prstGeom prst="line">
            <a:avLst/>
          </a:prstGeom>
          <a:ln w="76200">
            <a:solidFill>
              <a:srgbClr val="FFFFFF"/>
            </a:solidFill>
            <a:miter lim="400000"/>
            <a:tailEnd type="triangle"/>
          </a:ln>
        </p:spPr>
        <p:txBody>
          <a:bodyPr lIns="71437" tIns="71437" rIns="71437" bIns="71437" anchor="ctr"/>
          <a:lstStyle/>
          <a:p>
            <a:pPr>
              <a:defRPr sz="3600"/>
            </a:pPr>
            <a:endParaRPr dirty="0"/>
          </a:p>
        </p:txBody>
      </p:sp>
      <p:sp>
        <p:nvSpPr>
          <p:cNvPr id="29" name="Mokslas">
            <a:extLst>
              <a:ext uri="{FF2B5EF4-FFF2-40B4-BE49-F238E27FC236}">
                <a16:creationId xmlns:a16="http://schemas.microsoft.com/office/drawing/2014/main" id="{BF5F13A1-58B8-42E0-BF46-EE86C4C4D8BA}"/>
              </a:ext>
            </a:extLst>
          </p:cNvPr>
          <p:cNvSpPr txBox="1"/>
          <p:nvPr/>
        </p:nvSpPr>
        <p:spPr>
          <a:xfrm>
            <a:off x="19030215" y="9933750"/>
            <a:ext cx="4139168" cy="913711"/>
          </a:xfrm>
          <a:prstGeom prst="rect">
            <a:avLst/>
          </a:prstGeom>
          <a:ln w="3175">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defTabSz="822960">
              <a:defRPr sz="2100" cap="all" spc="209">
                <a:uFill>
                  <a:solidFill>
                    <a:srgbClr val="000000"/>
                  </a:solidFill>
                </a:uFill>
                <a:latin typeface="Titillium"/>
                <a:ea typeface="Titillium"/>
                <a:cs typeface="Titillium"/>
                <a:sym typeface="Titillium"/>
              </a:defRPr>
            </a:lvl1pPr>
          </a:lstStyle>
          <a:p>
            <a:r>
              <a:rPr lang="lt-LT" sz="2500" b="1" dirty="0">
                <a:latin typeface="Regular" charset="0"/>
                <a:ea typeface="Regular" charset="0"/>
                <a:cs typeface="Regular" charset="0"/>
              </a:rPr>
              <a:t>APSAUGA TARPTAUTINIU </a:t>
            </a:r>
            <a:r>
              <a:rPr lang="lt-LT" sz="2500" b="1" dirty="0" err="1">
                <a:latin typeface="Regular" charset="0"/>
                <a:ea typeface="Regular" charset="0"/>
                <a:cs typeface="Regular" charset="0"/>
              </a:rPr>
              <a:t>MASTu</a:t>
            </a:r>
            <a:endParaRPr sz="2500" b="1" dirty="0">
              <a:latin typeface="Regular" charset="0"/>
              <a:ea typeface="Regular" charset="0"/>
              <a:cs typeface="Regular" charset="0"/>
            </a:endParaRPr>
          </a:p>
        </p:txBody>
      </p:sp>
      <p:sp>
        <p:nvSpPr>
          <p:cNvPr id="31" name="Mokslas">
            <a:extLst>
              <a:ext uri="{FF2B5EF4-FFF2-40B4-BE49-F238E27FC236}">
                <a16:creationId xmlns:a16="http://schemas.microsoft.com/office/drawing/2014/main" id="{6AEF22AC-8217-42A7-90BE-949D512609DF}"/>
              </a:ext>
            </a:extLst>
          </p:cNvPr>
          <p:cNvSpPr txBox="1"/>
          <p:nvPr/>
        </p:nvSpPr>
        <p:spPr>
          <a:xfrm>
            <a:off x="13335950" y="7717628"/>
            <a:ext cx="4659327" cy="528990"/>
          </a:xfrm>
          <a:prstGeom prst="rect">
            <a:avLst/>
          </a:prstGeom>
          <a:ln w="3175">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defTabSz="822960">
              <a:defRPr sz="2100" cap="all" spc="209">
                <a:uFill>
                  <a:solidFill>
                    <a:srgbClr val="000000"/>
                  </a:solidFill>
                </a:uFill>
                <a:latin typeface="Titillium"/>
                <a:ea typeface="Titillium"/>
                <a:cs typeface="Titillium"/>
                <a:sym typeface="Titillium"/>
              </a:defRPr>
            </a:lvl1pPr>
          </a:lstStyle>
          <a:p>
            <a:r>
              <a:rPr lang="lt-LT" sz="2500" b="1" dirty="0">
                <a:latin typeface="Regular" charset="0"/>
                <a:ea typeface="Regular" charset="0"/>
                <a:cs typeface="Regular" charset="0"/>
              </a:rPr>
              <a:t>INTELEKTINĖ NUOSAVYBĖ</a:t>
            </a:r>
            <a:endParaRPr sz="2500" b="1" dirty="0">
              <a:latin typeface="Regular" charset="0"/>
              <a:ea typeface="Regular" charset="0"/>
              <a:cs typeface="Regular" charset="0"/>
            </a:endParaRPr>
          </a:p>
        </p:txBody>
      </p:sp>
    </p:spTree>
    <p:extLst>
      <p:ext uri="{BB962C8B-B14F-4D97-AF65-F5344CB8AC3E}">
        <p14:creationId xmlns:p14="http://schemas.microsoft.com/office/powerpoint/2010/main" val="633562389"/>
      </p:ext>
    </p:extLst>
  </p:cSld>
  <p:clrMapOvr>
    <a:masterClrMapping/>
  </p:clrMapOvr>
  <p:transition>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p:tmAbs val="0"/>
                                  </p:iterate>
                                  <p:childTnLst>
                                    <p:set>
                                      <p:cBhvr>
                                        <p:cTn id="6" fill="hold"/>
                                        <p:tgtEl>
                                          <p:spTgt spid="397"/>
                                        </p:tgtEl>
                                        <p:attrNameLst>
                                          <p:attrName>style.visibility</p:attrName>
                                        </p:attrNameLst>
                                      </p:cBhvr>
                                      <p:to>
                                        <p:strVal val="visible"/>
                                      </p:to>
                                    </p:set>
                                    <p:animEffect transition="in" filter="wipe(left)">
                                      <p:cBhvr>
                                        <p:cTn id="7" dur="200"/>
                                        <p:tgtEl>
                                          <p:spTgt spid="397"/>
                                        </p:tgtEl>
                                      </p:cBhvr>
                                    </p:animEffect>
                                  </p:childTnLst>
                                </p:cTn>
                              </p:par>
                            </p:childTnLst>
                          </p:cTn>
                        </p:par>
                        <p:par>
                          <p:cTn id="8" fill="hold">
                            <p:stCondLst>
                              <p:cond delay="200"/>
                            </p:stCondLst>
                            <p:childTnLst>
                              <p:par>
                                <p:cTn id="9" presetID="23" presetClass="entr" presetSubtype="16" fill="hold" grpId="0" nodeType="afterEffect">
                                  <p:stCondLst>
                                    <p:cond delay="0"/>
                                  </p:stCondLst>
                                  <p:iterate>
                                    <p:tmAbs val="0"/>
                                  </p:iterate>
                                  <p:childTnLst>
                                    <p:set>
                                      <p:cBhvr>
                                        <p:cTn id="10" fill="hold"/>
                                        <p:tgtEl>
                                          <p:spTgt spid="405"/>
                                        </p:tgtEl>
                                        <p:attrNameLst>
                                          <p:attrName>style.visibility</p:attrName>
                                        </p:attrNameLst>
                                      </p:cBhvr>
                                      <p:to>
                                        <p:strVal val="visible"/>
                                      </p:to>
                                    </p:set>
                                    <p:anim calcmode="lin" valueType="num">
                                      <p:cBhvr>
                                        <p:cTn id="11" dur="300" fill="hold"/>
                                        <p:tgtEl>
                                          <p:spTgt spid="405"/>
                                        </p:tgtEl>
                                        <p:attrNameLst>
                                          <p:attrName>ppt_w</p:attrName>
                                        </p:attrNameLst>
                                      </p:cBhvr>
                                      <p:tavLst>
                                        <p:tav tm="0">
                                          <p:val>
                                            <p:fltVal val="0"/>
                                          </p:val>
                                        </p:tav>
                                        <p:tav tm="100000">
                                          <p:val>
                                            <p:strVal val="#ppt_w"/>
                                          </p:val>
                                        </p:tav>
                                      </p:tavLst>
                                    </p:anim>
                                    <p:anim calcmode="lin" valueType="num">
                                      <p:cBhvr>
                                        <p:cTn id="12" dur="300" fill="hold"/>
                                        <p:tgtEl>
                                          <p:spTgt spid="405"/>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400"/>
                                        </p:tgtEl>
                                        <p:attrNameLst>
                                          <p:attrName>style.visibility</p:attrName>
                                        </p:attrNameLst>
                                      </p:cBhvr>
                                      <p:to>
                                        <p:strVal val="visible"/>
                                      </p:to>
                                    </p:set>
                                    <p:anim calcmode="lin" valueType="num">
                                      <p:cBhvr>
                                        <p:cTn id="16" dur="300" fill="hold"/>
                                        <p:tgtEl>
                                          <p:spTgt spid="400"/>
                                        </p:tgtEl>
                                        <p:attrNameLst>
                                          <p:attrName>ppt_w</p:attrName>
                                        </p:attrNameLst>
                                      </p:cBhvr>
                                      <p:tavLst>
                                        <p:tav tm="0">
                                          <p:val>
                                            <p:fltVal val="0"/>
                                          </p:val>
                                        </p:tav>
                                        <p:tav tm="100000">
                                          <p:val>
                                            <p:strVal val="#ppt_w"/>
                                          </p:val>
                                        </p:tav>
                                      </p:tavLst>
                                    </p:anim>
                                    <p:anim calcmode="lin" valueType="num">
                                      <p:cBhvr>
                                        <p:cTn id="17" dur="300" fill="hold"/>
                                        <p:tgtEl>
                                          <p:spTgt spid="400"/>
                                        </p:tgtEl>
                                        <p:attrNameLst>
                                          <p:attrName>ppt_h</p:attrName>
                                        </p:attrNameLst>
                                      </p:cBhvr>
                                      <p:tavLst>
                                        <p:tav tm="0">
                                          <p:val>
                                            <p:fltVal val="0"/>
                                          </p:val>
                                        </p:tav>
                                        <p:tav tm="100000">
                                          <p:val>
                                            <p:strVal val="#ppt_h"/>
                                          </p:val>
                                        </p:tav>
                                      </p:tavLst>
                                    </p:anim>
                                  </p:childTnLst>
                                </p:cTn>
                              </p:par>
                            </p:childTnLst>
                          </p:cTn>
                        </p:par>
                        <p:par>
                          <p:cTn id="18" fill="hold">
                            <p:stCondLst>
                              <p:cond delay="800"/>
                            </p:stCondLst>
                            <p:childTnLst>
                              <p:par>
                                <p:cTn id="19" presetID="8" presetClass="emph" presetSubtype="0" accel="50000" decel="50000" fill="hold" grpId="1" nodeType="withEffect">
                                  <p:stCondLst>
                                    <p:cond delay="0"/>
                                  </p:stCondLst>
                                  <p:childTnLst>
                                    <p:animRot by="21540000">
                                      <p:cBhvr>
                                        <p:cTn id="20" dur="2000" fill="hold"/>
                                        <p:tgtEl>
                                          <p:spTgt spid="405"/>
                                        </p:tgtEl>
                                        <p:attrNameLst>
                                          <p:attrName>r</p:attrName>
                                        </p:attrNameLst>
                                      </p:cBhvr>
                                    </p:animRot>
                                  </p:childTnLst>
                                </p:cTn>
                              </p:par>
                              <p:par>
                                <p:cTn id="21" presetID="8" presetClass="emph" presetSubtype="0" accel="50000" decel="50000" fill="hold" grpId="0" nodeType="withEffect">
                                  <p:stCondLst>
                                    <p:cond delay="0"/>
                                  </p:stCondLst>
                                  <p:childTnLst>
                                    <p:animRot by="5400000">
                                      <p:cBhvr>
                                        <p:cTn id="22" dur="1000" fill="hold"/>
                                        <p:tgtEl>
                                          <p:spTgt spid="21"/>
                                        </p:tgtEl>
                                        <p:attrNameLst>
                                          <p:attrName>r</p:attrName>
                                        </p:attrNameLst>
                                      </p:cBhvr>
                                    </p:animRot>
                                  </p:childTnLst>
                                </p:cTn>
                              </p:par>
                              <p:par>
                                <p:cTn id="23" presetID="22" presetClass="entr" presetSubtype="8" fill="hold" grpId="0" nodeType="withEffect">
                                  <p:stCondLst>
                                    <p:cond delay="0"/>
                                  </p:stCondLst>
                                  <p:iterate>
                                    <p:tmAbs val="0"/>
                                  </p:iterate>
                                  <p:childTnLst>
                                    <p:set>
                                      <p:cBhvr>
                                        <p:cTn id="24" fill="hold"/>
                                        <p:tgtEl>
                                          <p:spTgt spid="28"/>
                                        </p:tgtEl>
                                        <p:attrNameLst>
                                          <p:attrName>style.visibility</p:attrName>
                                        </p:attrNameLst>
                                      </p:cBhvr>
                                      <p:to>
                                        <p:strVal val="visible"/>
                                      </p:to>
                                    </p:set>
                                    <p:animEffect transition="in" filter="wipe(left)">
                                      <p:cBhvr>
                                        <p:cTn id="25"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animBg="1" advAuto="0"/>
      <p:bldP spid="400" grpId="0" animBg="1" advAuto="0"/>
      <p:bldP spid="405" grpId="0" animBg="1" advAuto="0"/>
      <p:bldP spid="405" grpId="1" animBg="1" advAuto="0"/>
      <p:bldP spid="21" grpId="0" animBg="1" advAuto="0"/>
      <p:bldP spid="28"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138430" y="0"/>
            <a:ext cx="24386954" cy="13716000"/>
          </a:xfrm>
          <a:prstGeom prst="rect">
            <a:avLst/>
          </a:prstGeom>
        </p:spPr>
      </p:pic>
      <p:sp>
        <p:nvSpPr>
          <p:cNvPr id="6" name="Prioritetinės kryptys"/>
          <p:cNvSpPr txBox="1"/>
          <p:nvPr/>
        </p:nvSpPr>
        <p:spPr>
          <a:xfrm>
            <a:off x="1643481" y="2945675"/>
            <a:ext cx="6473760" cy="830997"/>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marL="0" marR="0" lvl="0" indent="0" algn="l" defTabSz="822960" rtl="0" eaLnBrk="1" fontAlgn="auto" latinLnBrk="0" hangingPunct="0">
              <a:lnSpc>
                <a:spcPct val="100000"/>
              </a:lnSpc>
              <a:spcBef>
                <a:spcPts val="0"/>
              </a:spcBef>
              <a:spcAft>
                <a:spcPts val="0"/>
              </a:spcAft>
              <a:buClrTx/>
              <a:buSzTx/>
              <a:buFontTx/>
              <a:buNone/>
              <a:tabLst/>
              <a:defRPr/>
            </a:pPr>
            <a:r>
              <a:rPr kumimoji="0" lang="lt-LT" sz="5400" b="0" i="0" u="none" strike="noStrike" kern="0" cap="none" spc="0" normalizeH="0" baseline="0" noProof="0" dirty="0">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Remiamos veiklos</a:t>
            </a:r>
          </a:p>
        </p:txBody>
      </p:sp>
      <p:sp>
        <p:nvSpPr>
          <p:cNvPr id="7" name="Line"/>
          <p:cNvSpPr/>
          <p:nvPr/>
        </p:nvSpPr>
        <p:spPr>
          <a:xfrm flipV="1">
            <a:off x="8117242" y="3572992"/>
            <a:ext cx="2407324" cy="0"/>
          </a:xfrm>
          <a:prstGeom prst="line">
            <a:avLst/>
          </a:prstGeom>
          <a:ln w="76200">
            <a:solidFill>
              <a:srgbClr val="FFFFFF"/>
            </a:solidFill>
            <a:miter lim="400000"/>
            <a:tailEnd type="triangle"/>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a:ln>
                <a:noFill/>
              </a:ln>
              <a:solidFill>
                <a:srgbClr val="FFFFFF"/>
              </a:solidFill>
              <a:effectLst/>
              <a:uLnTx/>
              <a:uFillTx/>
              <a:latin typeface="Helvetica Light"/>
              <a:sym typeface="Helvetica Light"/>
            </a:endParaRPr>
          </a:p>
        </p:txBody>
      </p:sp>
      <p:sp>
        <p:nvSpPr>
          <p:cNvPr id="5" name="Oval 4"/>
          <p:cNvSpPr/>
          <p:nvPr/>
        </p:nvSpPr>
        <p:spPr>
          <a:xfrm>
            <a:off x="11905295" y="1535719"/>
            <a:ext cx="1246909" cy="1246909"/>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27" name="Picture 26"/>
          <p:cNvPicPr>
            <a:picLocks noChangeAspect="1"/>
          </p:cNvPicPr>
          <p:nvPr/>
        </p:nvPicPr>
        <p:blipFill>
          <a:blip r:embed="rId4">
            <a:lum bright="20000"/>
          </a:blip>
          <a:stretch>
            <a:fillRect/>
          </a:stretch>
        </p:blipFill>
        <p:spPr>
          <a:xfrm>
            <a:off x="12192000" y="3655916"/>
            <a:ext cx="816753" cy="651567"/>
          </a:xfrm>
          <a:prstGeom prst="rect">
            <a:avLst/>
          </a:prstGeom>
        </p:spPr>
      </p:pic>
      <p:pic>
        <p:nvPicPr>
          <p:cNvPr id="34" name="Picture 33"/>
          <p:cNvPicPr>
            <a:picLocks noChangeAspect="1"/>
          </p:cNvPicPr>
          <p:nvPr/>
        </p:nvPicPr>
        <p:blipFill>
          <a:blip r:embed="rId5">
            <a:alphaModFix amt="67000"/>
          </a:blip>
          <a:stretch>
            <a:fillRect/>
          </a:stretch>
        </p:blipFill>
        <p:spPr>
          <a:xfrm>
            <a:off x="349529" y="12638811"/>
            <a:ext cx="2060432" cy="709488"/>
          </a:xfrm>
          <a:prstGeom prst="rect">
            <a:avLst/>
          </a:prstGeom>
        </p:spPr>
      </p:pic>
      <p:sp>
        <p:nvSpPr>
          <p:cNvPr id="35" name="Prioritetinės kryptys">
            <a:extLst>
              <a:ext uri="{FF2B5EF4-FFF2-40B4-BE49-F238E27FC236}">
                <a16:creationId xmlns:a16="http://schemas.microsoft.com/office/drawing/2014/main" id="{0683D8FD-25E8-4096-B8E1-D5C253C589C2}"/>
              </a:ext>
            </a:extLst>
          </p:cNvPr>
          <p:cNvSpPr txBox="1"/>
          <p:nvPr/>
        </p:nvSpPr>
        <p:spPr>
          <a:xfrm>
            <a:off x="13817796" y="1896400"/>
            <a:ext cx="9548569" cy="61555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marL="0" marR="0" lvl="0" indent="0" algn="l" defTabSz="822960" rtl="0" eaLnBrk="1" fontAlgn="auto" latinLnBrk="0" hangingPunct="0">
              <a:lnSpc>
                <a:spcPct val="100000"/>
              </a:lnSpc>
              <a:spcBef>
                <a:spcPts val="0"/>
              </a:spcBef>
              <a:spcAft>
                <a:spcPts val="0"/>
              </a:spcAft>
              <a:buClrTx/>
              <a:buSzTx/>
              <a:buFontTx/>
              <a:buNone/>
              <a:tabLst/>
              <a:defRPr/>
            </a:pPr>
            <a:r>
              <a:rPr kumimoji="0" lang="lt-LT" sz="4000" b="0" i="0" u="none" strike="noStrike" kern="0" cap="none" spc="0" normalizeH="0" baseline="0" noProof="0" dirty="0">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I</a:t>
            </a:r>
            <a:r>
              <a:rPr lang="lt-LT" sz="4000" dirty="0" err="1">
                <a:latin typeface="Regular Semibold" charset="0"/>
                <a:ea typeface="Regular Semibold" charset="0"/>
                <a:cs typeface="Regular Semibold" charset="0"/>
              </a:rPr>
              <a:t>šradimų</a:t>
            </a:r>
            <a:r>
              <a:rPr kumimoji="0" lang="en-US" sz="4000" b="0" i="0" u="none" strike="noStrike" kern="0" cap="none" spc="0" normalizeH="0" baseline="0" noProof="0" dirty="0">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 </a:t>
            </a:r>
            <a:r>
              <a:rPr kumimoji="0" lang="en-US" sz="4000" b="0" i="0" u="none" strike="noStrike" kern="0" cap="none" spc="0" normalizeH="0" baseline="0" noProof="0" dirty="0" err="1">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patentavimas</a:t>
            </a:r>
            <a:r>
              <a:rPr kumimoji="0" lang="en-US" sz="4000" b="0" i="0" u="none" strike="noStrike" kern="0" cap="none" spc="0" normalizeH="0" baseline="0" noProof="0" dirty="0">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 (36 m</a:t>
            </a:r>
            <a:r>
              <a:rPr kumimoji="0" lang="lt-LT" sz="4000" b="0" i="0" u="none" strike="noStrike" kern="0" cap="none" spc="0" normalizeH="0" baseline="0" noProof="0" dirty="0" err="1">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ėn</a:t>
            </a:r>
            <a:r>
              <a:rPr kumimoji="0" lang="lt-LT" sz="4000" b="0" i="0" u="none" strike="noStrike" kern="0" cap="none" spc="0" normalizeH="0" baseline="0" noProof="0" dirty="0">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a:t>
            </a:r>
          </a:p>
        </p:txBody>
      </p:sp>
      <p:sp>
        <p:nvSpPr>
          <p:cNvPr id="36" name="Oval 35">
            <a:extLst>
              <a:ext uri="{FF2B5EF4-FFF2-40B4-BE49-F238E27FC236}">
                <a16:creationId xmlns:a16="http://schemas.microsoft.com/office/drawing/2014/main" id="{7630E231-A59E-4B9D-9391-19BE96DE0D82}"/>
              </a:ext>
            </a:extLst>
          </p:cNvPr>
          <p:cNvSpPr/>
          <p:nvPr/>
        </p:nvSpPr>
        <p:spPr>
          <a:xfrm>
            <a:off x="11926753" y="3285559"/>
            <a:ext cx="1246909" cy="1246909"/>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Helvetica Light"/>
              <a:ea typeface="+mn-ea"/>
              <a:cs typeface="+mn-cs"/>
              <a:sym typeface="Helvetica Light"/>
            </a:endParaRPr>
          </a:p>
        </p:txBody>
      </p:sp>
      <p:pic>
        <p:nvPicPr>
          <p:cNvPr id="37" name="Picture 36">
            <a:extLst>
              <a:ext uri="{FF2B5EF4-FFF2-40B4-BE49-F238E27FC236}">
                <a16:creationId xmlns:a16="http://schemas.microsoft.com/office/drawing/2014/main" id="{2638B3AC-EED0-4A87-B721-F40035947FCD}"/>
              </a:ext>
            </a:extLst>
          </p:cNvPr>
          <p:cNvPicPr>
            <a:picLocks noChangeAspect="1"/>
          </p:cNvPicPr>
          <p:nvPr/>
        </p:nvPicPr>
        <p:blipFill>
          <a:blip r:embed="rId4">
            <a:lum bright="20000"/>
          </a:blip>
          <a:stretch>
            <a:fillRect/>
          </a:stretch>
        </p:blipFill>
        <p:spPr>
          <a:xfrm>
            <a:off x="12117356" y="1918408"/>
            <a:ext cx="872627" cy="696141"/>
          </a:xfrm>
          <a:prstGeom prst="rect">
            <a:avLst/>
          </a:prstGeom>
        </p:spPr>
      </p:pic>
      <p:sp>
        <p:nvSpPr>
          <p:cNvPr id="38" name="Prioritetinės kryptys">
            <a:extLst>
              <a:ext uri="{FF2B5EF4-FFF2-40B4-BE49-F238E27FC236}">
                <a16:creationId xmlns:a16="http://schemas.microsoft.com/office/drawing/2014/main" id="{269A1CEB-863E-4213-AF8C-034230DAD3CA}"/>
              </a:ext>
            </a:extLst>
          </p:cNvPr>
          <p:cNvSpPr txBox="1"/>
          <p:nvPr/>
        </p:nvSpPr>
        <p:spPr>
          <a:xfrm>
            <a:off x="13817796" y="3526279"/>
            <a:ext cx="7663326" cy="61555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marL="0" marR="0" lvl="0" indent="0" algn="l" defTabSz="822960" rtl="0" eaLnBrk="1" fontAlgn="auto" latinLnBrk="0" hangingPunct="0">
              <a:lnSpc>
                <a:spcPct val="100000"/>
              </a:lnSpc>
              <a:spcBef>
                <a:spcPts val="0"/>
              </a:spcBef>
              <a:spcAft>
                <a:spcPts val="0"/>
              </a:spcAft>
              <a:buClrTx/>
              <a:buSzTx/>
              <a:buFontTx/>
              <a:buNone/>
              <a:tabLst/>
              <a:defRPr/>
            </a:pPr>
            <a:r>
              <a:rPr kumimoji="0" lang="lt-LT" sz="4000" b="0" i="0" u="none" strike="noStrike" kern="0" cap="none" spc="0" normalizeH="0" baseline="0" noProof="0" dirty="0">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Dizaino registravimas (12 mėn.)</a:t>
            </a:r>
          </a:p>
        </p:txBody>
      </p:sp>
      <p:sp>
        <p:nvSpPr>
          <p:cNvPr id="15" name="Prioritetinės kryptys">
            <a:extLst>
              <a:ext uri="{FF2B5EF4-FFF2-40B4-BE49-F238E27FC236}">
                <a16:creationId xmlns:a16="http://schemas.microsoft.com/office/drawing/2014/main" id="{FFF0FFF0-D8B2-4397-A4D7-E0E2C0931302}"/>
              </a:ext>
            </a:extLst>
          </p:cNvPr>
          <p:cNvSpPr txBox="1"/>
          <p:nvPr/>
        </p:nvSpPr>
        <p:spPr>
          <a:xfrm>
            <a:off x="1563794" y="5314818"/>
            <a:ext cx="6473760" cy="166199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marL="0" marR="0" lvl="0" indent="0" algn="l" defTabSz="822960" rtl="0" eaLnBrk="1" fontAlgn="auto" latinLnBrk="0" hangingPunct="0">
              <a:lnSpc>
                <a:spcPct val="100000"/>
              </a:lnSpc>
              <a:spcBef>
                <a:spcPts val="0"/>
              </a:spcBef>
              <a:spcAft>
                <a:spcPts val="0"/>
              </a:spcAft>
              <a:buClrTx/>
              <a:buSzTx/>
              <a:buFontTx/>
              <a:buNone/>
              <a:tabLst/>
              <a:defRPr/>
            </a:pPr>
            <a:r>
              <a:rPr kumimoji="0" lang="lt-LT" sz="5400" b="0" i="0" u="none" strike="noStrike" kern="0" cap="none" spc="0" normalizeH="0" baseline="0" noProof="0" dirty="0">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Paramos intensyvumas</a:t>
            </a:r>
          </a:p>
        </p:txBody>
      </p:sp>
      <p:sp>
        <p:nvSpPr>
          <p:cNvPr id="16" name="Line">
            <a:extLst>
              <a:ext uri="{FF2B5EF4-FFF2-40B4-BE49-F238E27FC236}">
                <a16:creationId xmlns:a16="http://schemas.microsoft.com/office/drawing/2014/main" id="{7E9453E3-5DD0-47BD-A1CC-05791C589ED3}"/>
              </a:ext>
            </a:extLst>
          </p:cNvPr>
          <p:cNvSpPr/>
          <p:nvPr/>
        </p:nvSpPr>
        <p:spPr>
          <a:xfrm flipV="1">
            <a:off x="8252174" y="8713688"/>
            <a:ext cx="2499087" cy="0"/>
          </a:xfrm>
          <a:prstGeom prst="line">
            <a:avLst/>
          </a:prstGeom>
          <a:ln w="76200">
            <a:solidFill>
              <a:srgbClr val="FFFFFF"/>
            </a:solidFill>
            <a:miter lim="400000"/>
            <a:tailEnd type="triangle"/>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a:ln>
                <a:noFill/>
              </a:ln>
              <a:solidFill>
                <a:srgbClr val="FFFFFF"/>
              </a:solidFill>
              <a:effectLst/>
              <a:uLnTx/>
              <a:uFillTx/>
              <a:latin typeface="Helvetica Light"/>
              <a:sym typeface="Helvetica Light"/>
            </a:endParaRPr>
          </a:p>
        </p:txBody>
      </p:sp>
      <p:sp>
        <p:nvSpPr>
          <p:cNvPr id="2" name="Rectangle 1">
            <a:extLst>
              <a:ext uri="{FF2B5EF4-FFF2-40B4-BE49-F238E27FC236}">
                <a16:creationId xmlns:a16="http://schemas.microsoft.com/office/drawing/2014/main" id="{D591B032-72AE-418B-9E64-E3AE8EEBD71B}"/>
              </a:ext>
            </a:extLst>
          </p:cNvPr>
          <p:cNvSpPr/>
          <p:nvPr/>
        </p:nvSpPr>
        <p:spPr>
          <a:xfrm>
            <a:off x="20057439" y="355581"/>
            <a:ext cx="3826689" cy="923330"/>
          </a:xfrm>
          <a:prstGeom prst="rect">
            <a:avLst/>
          </a:prstGeom>
        </p:spPr>
        <p:txBody>
          <a:bodyPr wrap="none">
            <a:spAutoFit/>
          </a:bodyPr>
          <a:lstStyle/>
          <a:p>
            <a:r>
              <a:rPr lang="lt-LT" sz="5400" dirty="0" err="1">
                <a:solidFill>
                  <a:srgbClr val="00B0F0"/>
                </a:solidFill>
                <a:latin typeface="Regular Semibold" charset="0"/>
                <a:ea typeface="Regular Semibold" charset="0"/>
                <a:cs typeface="Regular Semibold" charset="0"/>
              </a:rPr>
              <a:t>Inopatentas</a:t>
            </a:r>
            <a:endParaRPr lang="lt-LT" sz="5400" dirty="0">
              <a:solidFill>
                <a:srgbClr val="00B0F0"/>
              </a:solidFill>
              <a:latin typeface="Regular Semibold" charset="0"/>
              <a:ea typeface="Regular Semibold" charset="0"/>
              <a:cs typeface="Regular Semibold" charset="0"/>
            </a:endParaRPr>
          </a:p>
        </p:txBody>
      </p:sp>
      <p:sp>
        <p:nvSpPr>
          <p:cNvPr id="26" name="Line">
            <a:extLst>
              <a:ext uri="{FF2B5EF4-FFF2-40B4-BE49-F238E27FC236}">
                <a16:creationId xmlns:a16="http://schemas.microsoft.com/office/drawing/2014/main" id="{7B2C81C3-9ACE-4946-929E-009C61676ED6}"/>
              </a:ext>
            </a:extLst>
          </p:cNvPr>
          <p:cNvSpPr/>
          <p:nvPr/>
        </p:nvSpPr>
        <p:spPr>
          <a:xfrm>
            <a:off x="8252174" y="6216240"/>
            <a:ext cx="2499087" cy="0"/>
          </a:xfrm>
          <a:prstGeom prst="line">
            <a:avLst/>
          </a:prstGeom>
          <a:ln w="76200">
            <a:solidFill>
              <a:srgbClr val="FFFFFF"/>
            </a:solidFill>
            <a:miter lim="400000"/>
            <a:tailEnd type="triangle"/>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a:ln>
                <a:noFill/>
              </a:ln>
              <a:solidFill>
                <a:srgbClr val="FFFFFF"/>
              </a:solidFill>
              <a:effectLst/>
              <a:uLnTx/>
              <a:uFillTx/>
              <a:latin typeface="Helvetica Light"/>
              <a:sym typeface="Helvetica Light"/>
            </a:endParaRPr>
          </a:p>
        </p:txBody>
      </p:sp>
      <p:sp>
        <p:nvSpPr>
          <p:cNvPr id="30" name="Prioritetinės kryptys">
            <a:extLst>
              <a:ext uri="{FF2B5EF4-FFF2-40B4-BE49-F238E27FC236}">
                <a16:creationId xmlns:a16="http://schemas.microsoft.com/office/drawing/2014/main" id="{F4EE8DBB-1401-49AA-B857-349FE277A85A}"/>
              </a:ext>
            </a:extLst>
          </p:cNvPr>
          <p:cNvSpPr txBox="1"/>
          <p:nvPr/>
        </p:nvSpPr>
        <p:spPr>
          <a:xfrm>
            <a:off x="11935959" y="5808056"/>
            <a:ext cx="8121480" cy="830997"/>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marL="0" marR="0" lvl="0" indent="0" algn="l" defTabSz="822960" rtl="0" eaLnBrk="1" fontAlgn="auto" latinLnBrk="0" hangingPunct="0">
              <a:lnSpc>
                <a:spcPct val="100000"/>
              </a:lnSpc>
              <a:spcBef>
                <a:spcPts val="0"/>
              </a:spcBef>
              <a:spcAft>
                <a:spcPts val="0"/>
              </a:spcAft>
              <a:buClrTx/>
              <a:buSzTx/>
              <a:buFontTx/>
              <a:buNone/>
              <a:tabLst/>
              <a:defRPr/>
            </a:pPr>
            <a:r>
              <a:rPr lang="lt-LT" sz="5400" dirty="0">
                <a:solidFill>
                  <a:srgbClr val="00B0F0"/>
                </a:solidFill>
                <a:latin typeface="Regular Semibold" charset="0"/>
                <a:ea typeface="Regular Semibold" charset="0"/>
                <a:cs typeface="Regular Semibold" charset="0"/>
              </a:rPr>
              <a:t>85 proc. (30 </a:t>
            </a:r>
            <a:r>
              <a:rPr lang="en-US" sz="5400" dirty="0">
                <a:solidFill>
                  <a:srgbClr val="00B0F0"/>
                </a:solidFill>
                <a:latin typeface="Regular Semibold" charset="0"/>
                <a:ea typeface="Regular Semibold" charset="0"/>
                <a:cs typeface="Regular Semibold" charset="0"/>
              </a:rPr>
              <a:t>% </a:t>
            </a:r>
            <a:r>
              <a:rPr lang="en-US" sz="5400" dirty="0" err="1">
                <a:solidFill>
                  <a:srgbClr val="00B0F0"/>
                </a:solidFill>
                <a:latin typeface="Regular Semibold" charset="0"/>
                <a:ea typeface="Regular Semibold" charset="0"/>
                <a:cs typeface="Regular Semibold" charset="0"/>
              </a:rPr>
              <a:t>avansas</a:t>
            </a:r>
            <a:r>
              <a:rPr lang="en-US" sz="5400" dirty="0">
                <a:solidFill>
                  <a:srgbClr val="00B0F0"/>
                </a:solidFill>
                <a:latin typeface="Regular Semibold" charset="0"/>
                <a:ea typeface="Regular Semibold" charset="0"/>
                <a:cs typeface="Regular Semibold" charset="0"/>
              </a:rPr>
              <a:t>)</a:t>
            </a:r>
            <a:endParaRPr kumimoji="0" lang="lt-LT" sz="5400" b="0" i="0" u="none" strike="noStrike" kern="0" cap="none" spc="0" normalizeH="0" baseline="0" noProof="0" dirty="0">
              <a:ln>
                <a:noFill/>
              </a:ln>
              <a:solidFill>
                <a:srgbClr val="00B0F0"/>
              </a:solidFill>
              <a:effectLst/>
              <a:uLnTx/>
              <a:uFill>
                <a:solidFill>
                  <a:srgbClr val="000000"/>
                </a:solidFill>
              </a:uFill>
              <a:latin typeface="Regular Semibold" charset="0"/>
              <a:ea typeface="Regular Semibold" charset="0"/>
              <a:cs typeface="Regular Semibold" charset="0"/>
              <a:sym typeface="Decima Mono Pro"/>
            </a:endParaRPr>
          </a:p>
        </p:txBody>
      </p:sp>
      <p:sp>
        <p:nvSpPr>
          <p:cNvPr id="44" name="Prioritetinės kryptys">
            <a:extLst>
              <a:ext uri="{FF2B5EF4-FFF2-40B4-BE49-F238E27FC236}">
                <a16:creationId xmlns:a16="http://schemas.microsoft.com/office/drawing/2014/main" id="{EB781259-C314-425C-A401-955A8E3E54B5}"/>
              </a:ext>
            </a:extLst>
          </p:cNvPr>
          <p:cNvSpPr txBox="1"/>
          <p:nvPr/>
        </p:nvSpPr>
        <p:spPr>
          <a:xfrm>
            <a:off x="1563794" y="8451152"/>
            <a:ext cx="6473760" cy="830997"/>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marL="0" marR="0" lvl="0" indent="0" algn="l" defTabSz="822960" rtl="0" eaLnBrk="1" fontAlgn="auto" latinLnBrk="0" hangingPunct="0">
              <a:lnSpc>
                <a:spcPct val="100000"/>
              </a:lnSpc>
              <a:spcBef>
                <a:spcPts val="0"/>
              </a:spcBef>
              <a:spcAft>
                <a:spcPts val="0"/>
              </a:spcAft>
              <a:buClrTx/>
              <a:buSzTx/>
              <a:buFontTx/>
              <a:buNone/>
              <a:tabLst/>
              <a:defRPr/>
            </a:pPr>
            <a:r>
              <a:rPr kumimoji="0" lang="lt-LT" sz="5400" b="0" i="0" u="none" strike="noStrike" kern="0" cap="none" spc="0" normalizeH="0" baseline="0" noProof="0" dirty="0">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Maksimali suma</a:t>
            </a:r>
          </a:p>
        </p:txBody>
      </p:sp>
      <p:sp>
        <p:nvSpPr>
          <p:cNvPr id="45" name="Prioritetinės kryptys">
            <a:extLst>
              <a:ext uri="{FF2B5EF4-FFF2-40B4-BE49-F238E27FC236}">
                <a16:creationId xmlns:a16="http://schemas.microsoft.com/office/drawing/2014/main" id="{AA2C32E9-98C7-4B79-9373-474E4D2EEE63}"/>
              </a:ext>
            </a:extLst>
          </p:cNvPr>
          <p:cNvSpPr txBox="1"/>
          <p:nvPr/>
        </p:nvSpPr>
        <p:spPr>
          <a:xfrm>
            <a:off x="11935959" y="8131660"/>
            <a:ext cx="7237248" cy="830997"/>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marL="0" marR="0" lvl="0" indent="0" algn="l" defTabSz="822960" rtl="0" eaLnBrk="1" fontAlgn="auto" latinLnBrk="0" hangingPunct="0">
              <a:lnSpc>
                <a:spcPct val="100000"/>
              </a:lnSpc>
              <a:spcBef>
                <a:spcPts val="0"/>
              </a:spcBef>
              <a:spcAft>
                <a:spcPts val="0"/>
              </a:spcAft>
              <a:buClrTx/>
              <a:buSzTx/>
              <a:buFontTx/>
              <a:buNone/>
              <a:tabLst/>
              <a:defRPr/>
            </a:pPr>
            <a:r>
              <a:rPr lang="lt-LT" sz="5400" dirty="0">
                <a:solidFill>
                  <a:srgbClr val="00B0F0"/>
                </a:solidFill>
                <a:latin typeface="Regular Semibold" charset="0"/>
                <a:ea typeface="Regular Semibold" charset="0"/>
                <a:cs typeface="Regular Semibold" charset="0"/>
              </a:rPr>
              <a:t>30 000 Eur</a:t>
            </a:r>
            <a:endParaRPr kumimoji="0" lang="lt-LT" sz="5400" b="0" i="0" u="none" strike="noStrike" kern="0" cap="none" spc="0" normalizeH="0" baseline="0" noProof="0" dirty="0">
              <a:ln>
                <a:noFill/>
              </a:ln>
              <a:solidFill>
                <a:srgbClr val="00B0F0"/>
              </a:solidFill>
              <a:effectLst/>
              <a:uLnTx/>
              <a:uFill>
                <a:solidFill>
                  <a:srgbClr val="000000"/>
                </a:solidFill>
              </a:uFill>
              <a:latin typeface="Regular Semibold" charset="0"/>
              <a:ea typeface="Regular Semibold" charset="0"/>
              <a:cs typeface="Regular Semibold" charset="0"/>
              <a:sym typeface="Decima Mono Pro"/>
            </a:endParaRPr>
          </a:p>
        </p:txBody>
      </p:sp>
      <p:sp>
        <p:nvSpPr>
          <p:cNvPr id="46" name="Prioritetinės kryptys">
            <a:extLst>
              <a:ext uri="{FF2B5EF4-FFF2-40B4-BE49-F238E27FC236}">
                <a16:creationId xmlns:a16="http://schemas.microsoft.com/office/drawing/2014/main" id="{36EE4805-3BC4-41FE-8FCD-C1D2718A8647}"/>
              </a:ext>
            </a:extLst>
          </p:cNvPr>
          <p:cNvSpPr txBox="1"/>
          <p:nvPr/>
        </p:nvSpPr>
        <p:spPr>
          <a:xfrm>
            <a:off x="1092648" y="10460720"/>
            <a:ext cx="7017498" cy="830997"/>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marL="0" marR="0" lvl="0" indent="0" algn="l" defTabSz="822960" rtl="0" eaLnBrk="1" fontAlgn="auto" latinLnBrk="0" hangingPunct="0">
              <a:lnSpc>
                <a:spcPct val="100000"/>
              </a:lnSpc>
              <a:spcBef>
                <a:spcPts val="0"/>
              </a:spcBef>
              <a:spcAft>
                <a:spcPts val="0"/>
              </a:spcAft>
              <a:buClrTx/>
              <a:buSzTx/>
              <a:buFontTx/>
              <a:buNone/>
              <a:tabLst/>
              <a:defRPr/>
            </a:pPr>
            <a:r>
              <a:rPr kumimoji="0" lang="lt-LT" sz="5400" b="0" i="0" u="none" strike="noStrike" kern="0" cap="none" spc="0" normalizeH="0" baseline="0" noProof="0" dirty="0">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Tinkamos išlaidos</a:t>
            </a:r>
          </a:p>
        </p:txBody>
      </p:sp>
      <p:sp>
        <p:nvSpPr>
          <p:cNvPr id="47" name="Line">
            <a:extLst>
              <a:ext uri="{FF2B5EF4-FFF2-40B4-BE49-F238E27FC236}">
                <a16:creationId xmlns:a16="http://schemas.microsoft.com/office/drawing/2014/main" id="{1ADA3B22-38BC-42CA-BAF3-ED9B3A7F2E08}"/>
              </a:ext>
            </a:extLst>
          </p:cNvPr>
          <p:cNvSpPr/>
          <p:nvPr/>
        </p:nvSpPr>
        <p:spPr>
          <a:xfrm>
            <a:off x="8343194" y="11072753"/>
            <a:ext cx="2499088" cy="0"/>
          </a:xfrm>
          <a:prstGeom prst="line">
            <a:avLst/>
          </a:prstGeom>
          <a:ln w="76200">
            <a:solidFill>
              <a:srgbClr val="FFFFFF"/>
            </a:solidFill>
            <a:miter lim="400000"/>
            <a:tailEnd type="triangle"/>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600"/>
            </a:pPr>
            <a:endParaRPr kumimoji="0" sz="3600" b="0" i="0" u="none" strike="noStrike" kern="0" cap="none" spc="0" normalizeH="0" baseline="0" noProof="0">
              <a:ln>
                <a:noFill/>
              </a:ln>
              <a:solidFill>
                <a:srgbClr val="FFFFFF"/>
              </a:solidFill>
              <a:effectLst/>
              <a:uLnTx/>
              <a:uFillTx/>
              <a:latin typeface="Helvetica Light"/>
              <a:sym typeface="Helvetica Light"/>
            </a:endParaRPr>
          </a:p>
        </p:txBody>
      </p:sp>
      <p:sp>
        <p:nvSpPr>
          <p:cNvPr id="48" name="Oval 47">
            <a:extLst>
              <a:ext uri="{FF2B5EF4-FFF2-40B4-BE49-F238E27FC236}">
                <a16:creationId xmlns:a16="http://schemas.microsoft.com/office/drawing/2014/main" id="{FA9A15A7-FCD9-4BD2-BB9A-FEC0E354276D}"/>
              </a:ext>
            </a:extLst>
          </p:cNvPr>
          <p:cNvSpPr/>
          <p:nvPr/>
        </p:nvSpPr>
        <p:spPr>
          <a:xfrm>
            <a:off x="11939866" y="9759737"/>
            <a:ext cx="1246909" cy="1246909"/>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sp>
        <p:nvSpPr>
          <p:cNvPr id="49" name="Oval 48">
            <a:extLst>
              <a:ext uri="{FF2B5EF4-FFF2-40B4-BE49-F238E27FC236}">
                <a16:creationId xmlns:a16="http://schemas.microsoft.com/office/drawing/2014/main" id="{777210ED-9942-4C3C-AC37-564A44FB467B}"/>
              </a:ext>
            </a:extLst>
          </p:cNvPr>
          <p:cNvSpPr/>
          <p:nvPr/>
        </p:nvSpPr>
        <p:spPr>
          <a:xfrm>
            <a:off x="11935959" y="11677656"/>
            <a:ext cx="1246909" cy="1246909"/>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50" name="Picture 49">
            <a:extLst>
              <a:ext uri="{FF2B5EF4-FFF2-40B4-BE49-F238E27FC236}">
                <a16:creationId xmlns:a16="http://schemas.microsoft.com/office/drawing/2014/main" id="{9CE6E07E-C532-4B06-B323-EFF42F6F4AEC}"/>
              </a:ext>
            </a:extLst>
          </p:cNvPr>
          <p:cNvPicPr>
            <a:picLocks noChangeAspect="1"/>
          </p:cNvPicPr>
          <p:nvPr/>
        </p:nvPicPr>
        <p:blipFill>
          <a:blip r:embed="rId4">
            <a:lum bright="20000"/>
          </a:blip>
          <a:stretch>
            <a:fillRect/>
          </a:stretch>
        </p:blipFill>
        <p:spPr>
          <a:xfrm>
            <a:off x="12061657" y="9999433"/>
            <a:ext cx="928326" cy="740575"/>
          </a:xfrm>
          <a:prstGeom prst="rect">
            <a:avLst/>
          </a:prstGeom>
        </p:spPr>
      </p:pic>
      <p:pic>
        <p:nvPicPr>
          <p:cNvPr id="51" name="Picture 50">
            <a:extLst>
              <a:ext uri="{FF2B5EF4-FFF2-40B4-BE49-F238E27FC236}">
                <a16:creationId xmlns:a16="http://schemas.microsoft.com/office/drawing/2014/main" id="{A46CF1DB-53F5-4CDB-8CD0-0EC90BD8247F}"/>
              </a:ext>
            </a:extLst>
          </p:cNvPr>
          <p:cNvPicPr>
            <a:picLocks noChangeAspect="1"/>
          </p:cNvPicPr>
          <p:nvPr/>
        </p:nvPicPr>
        <p:blipFill>
          <a:blip r:embed="rId4">
            <a:lum bright="20000"/>
          </a:blip>
          <a:stretch>
            <a:fillRect/>
          </a:stretch>
        </p:blipFill>
        <p:spPr>
          <a:xfrm>
            <a:off x="12047950" y="11963221"/>
            <a:ext cx="942033" cy="751509"/>
          </a:xfrm>
          <a:prstGeom prst="rect">
            <a:avLst/>
          </a:prstGeom>
        </p:spPr>
      </p:pic>
      <p:sp>
        <p:nvSpPr>
          <p:cNvPr id="52" name="Prioritetinės kryptys">
            <a:extLst>
              <a:ext uri="{FF2B5EF4-FFF2-40B4-BE49-F238E27FC236}">
                <a16:creationId xmlns:a16="http://schemas.microsoft.com/office/drawing/2014/main" id="{50EBBDC0-1E79-4BED-8B5C-AD3E6E1DE33F}"/>
              </a:ext>
            </a:extLst>
          </p:cNvPr>
          <p:cNvSpPr txBox="1"/>
          <p:nvPr/>
        </p:nvSpPr>
        <p:spPr>
          <a:xfrm>
            <a:off x="14027327" y="10075414"/>
            <a:ext cx="7663326" cy="61555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marL="0" marR="0" lvl="0" indent="0" algn="l" defTabSz="822960" rtl="0" eaLnBrk="1" fontAlgn="auto" latinLnBrk="0" hangingPunct="0">
              <a:lnSpc>
                <a:spcPct val="100000"/>
              </a:lnSpc>
              <a:spcBef>
                <a:spcPts val="0"/>
              </a:spcBef>
              <a:spcAft>
                <a:spcPts val="0"/>
              </a:spcAft>
              <a:buClrTx/>
              <a:buSzTx/>
              <a:buFontTx/>
              <a:buNone/>
              <a:tabLst/>
              <a:defRPr/>
            </a:pPr>
            <a:r>
              <a:rPr kumimoji="0" lang="lt-LT" sz="4000" b="0" i="0" u="none" strike="noStrike" kern="0" cap="none" spc="0" normalizeH="0" baseline="0" noProof="0" dirty="0">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Patentinių patikėtinių paslaugos</a:t>
            </a:r>
          </a:p>
        </p:txBody>
      </p:sp>
      <p:sp>
        <p:nvSpPr>
          <p:cNvPr id="53" name="Prioritetinės kryptys">
            <a:extLst>
              <a:ext uri="{FF2B5EF4-FFF2-40B4-BE49-F238E27FC236}">
                <a16:creationId xmlns:a16="http://schemas.microsoft.com/office/drawing/2014/main" id="{FE7044F6-9547-4F8D-9CC0-7F9D14B8B0A9}"/>
              </a:ext>
            </a:extLst>
          </p:cNvPr>
          <p:cNvSpPr txBox="1"/>
          <p:nvPr/>
        </p:nvSpPr>
        <p:spPr>
          <a:xfrm>
            <a:off x="14027327" y="11993333"/>
            <a:ext cx="7663326" cy="61555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marL="0" marR="0" lvl="0" indent="0" algn="l" defTabSz="822960" rtl="0" eaLnBrk="1" fontAlgn="auto" latinLnBrk="0" hangingPunct="0">
              <a:lnSpc>
                <a:spcPct val="100000"/>
              </a:lnSpc>
              <a:spcBef>
                <a:spcPts val="0"/>
              </a:spcBef>
              <a:spcAft>
                <a:spcPts val="0"/>
              </a:spcAft>
              <a:buClrTx/>
              <a:buSzTx/>
              <a:buFontTx/>
              <a:buNone/>
              <a:tabLst/>
              <a:defRPr/>
            </a:pPr>
            <a:r>
              <a:rPr kumimoji="0" lang="lt-LT" sz="4000" b="0" i="0" u="none" strike="noStrike" kern="0" cap="none" spc="0" normalizeH="0" baseline="0" noProof="0" dirty="0">
                <a:ln>
                  <a:noFill/>
                </a:ln>
                <a:solidFill>
                  <a:srgbClr val="FFFFFF"/>
                </a:solidFill>
                <a:effectLst/>
                <a:uLnTx/>
                <a:uFill>
                  <a:solidFill>
                    <a:srgbClr val="000000"/>
                  </a:solidFill>
                </a:uFill>
                <a:latin typeface="Regular Semibold" charset="0"/>
                <a:ea typeface="Regular Semibold" charset="0"/>
                <a:cs typeface="Regular Semibold" charset="0"/>
                <a:sym typeface="Decima Mono Pro"/>
              </a:rPr>
              <a:t>Tarnybų oficialūs mokesčiai</a:t>
            </a:r>
          </a:p>
        </p:txBody>
      </p:sp>
    </p:spTree>
    <p:extLst>
      <p:ext uri="{BB962C8B-B14F-4D97-AF65-F5344CB8AC3E}">
        <p14:creationId xmlns:p14="http://schemas.microsoft.com/office/powerpoint/2010/main" val="16826520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wipe(left)">
                                      <p:cBhvr>
                                        <p:cTn id="7" dur="200"/>
                                        <p:tgtEl>
                                          <p:spTgt spid="7"/>
                                        </p:tgtEl>
                                      </p:cBhvr>
                                    </p:animEffect>
                                  </p:childTnLst>
                                </p:cTn>
                              </p:par>
                            </p:childTnLst>
                          </p:cTn>
                        </p:par>
                        <p:par>
                          <p:cTn id="8" fill="hold">
                            <p:stCondLst>
                              <p:cond delay="200"/>
                            </p:stCondLst>
                            <p:childTnLst>
                              <p:par>
                                <p:cTn id="9" presetID="22" presetClass="entr" presetSubtype="8" fill="hold" grpId="0" nodeType="afterEffect">
                                  <p:stCondLst>
                                    <p:cond delay="0"/>
                                  </p:stCondLst>
                                  <p:iterate>
                                    <p:tmAbs val="0"/>
                                  </p:iterate>
                                  <p:childTnLst>
                                    <p:set>
                                      <p:cBhvr>
                                        <p:cTn id="10" fill="hold"/>
                                        <p:tgtEl>
                                          <p:spTgt spid="16"/>
                                        </p:tgtEl>
                                        <p:attrNameLst>
                                          <p:attrName>style.visibility</p:attrName>
                                        </p:attrNameLst>
                                      </p:cBhvr>
                                      <p:to>
                                        <p:strVal val="visible"/>
                                      </p:to>
                                    </p:set>
                                    <p:animEffect transition="in" filter="wipe(left)">
                                      <p:cBhvr>
                                        <p:cTn id="11" dur="200"/>
                                        <p:tgtEl>
                                          <p:spTgt spid="16"/>
                                        </p:tgtEl>
                                      </p:cBhvr>
                                    </p:animEffect>
                                  </p:childTnLst>
                                </p:cTn>
                              </p:par>
                            </p:childTnLst>
                          </p:cTn>
                        </p:par>
                        <p:par>
                          <p:cTn id="12" fill="hold">
                            <p:stCondLst>
                              <p:cond delay="400"/>
                            </p:stCondLst>
                            <p:childTnLst>
                              <p:par>
                                <p:cTn id="13" presetID="22" presetClass="entr" presetSubtype="8"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left)">
                                      <p:cBhvr>
                                        <p:cTn id="15" dur="200"/>
                                        <p:tgtEl>
                                          <p:spTgt spid="26"/>
                                        </p:tgtEl>
                                      </p:cBhvr>
                                    </p:animEffect>
                                  </p:childTnLst>
                                </p:cTn>
                              </p:par>
                            </p:childTnLst>
                          </p:cTn>
                        </p:par>
                        <p:par>
                          <p:cTn id="16" fill="hold">
                            <p:stCondLst>
                              <p:cond delay="600"/>
                            </p:stCondLst>
                            <p:childTnLst>
                              <p:par>
                                <p:cTn id="17" presetID="22" presetClass="entr" presetSubtype="8" fill="hold" grpId="0" nodeType="afterEffect">
                                  <p:stCondLst>
                                    <p:cond delay="0"/>
                                  </p:stCondLst>
                                  <p:iterate>
                                    <p:tmAbs val="0"/>
                                  </p:iterate>
                                  <p:childTnLst>
                                    <p:set>
                                      <p:cBhvr>
                                        <p:cTn id="18" fill="hold"/>
                                        <p:tgtEl>
                                          <p:spTgt spid="47"/>
                                        </p:tgtEl>
                                        <p:attrNameLst>
                                          <p:attrName>style.visibility</p:attrName>
                                        </p:attrNameLst>
                                      </p:cBhvr>
                                      <p:to>
                                        <p:strVal val="visible"/>
                                      </p:to>
                                    </p:set>
                                    <p:animEffect transition="in" filter="wipe(left)">
                                      <p:cBhvr>
                                        <p:cTn id="19" dur="2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6" grpId="0" animBg="1" advAuto="0"/>
      <p:bldP spid="26" grpId="0" animBg="1" advAuto="0"/>
      <p:bldP spid="47"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sp>
        <p:nvSpPr>
          <p:cNvPr id="8" name="Rectangle 1">
            <a:extLst>
              <a:ext uri="{FF2B5EF4-FFF2-40B4-BE49-F238E27FC236}">
                <a16:creationId xmlns:a16="http://schemas.microsoft.com/office/drawing/2014/main" id="{777E19C1-E036-4303-BE28-AB6E4CA3A41F}"/>
              </a:ext>
            </a:extLst>
          </p:cNvPr>
          <p:cNvSpPr>
            <a:spLocks noChangeArrowheads="1"/>
          </p:cNvSpPr>
          <p:nvPr/>
        </p:nvSpPr>
        <p:spPr bwMode="auto">
          <a:xfrm>
            <a:off x="779106" y="782225"/>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err="1">
                <a:solidFill>
                  <a:srgbClr val="77CBEA"/>
                </a:solidFill>
                <a:latin typeface="Segoe UI" panose="020B0502040204020203" pitchFamily="34" charset="0"/>
                <a:cs typeface="Segoe UI" panose="020B0502040204020203" pitchFamily="34" charset="0"/>
              </a:rPr>
              <a:t>Inopatentas</a:t>
            </a:r>
            <a:r>
              <a:rPr lang="lt-LT" sz="7200" b="1" dirty="0">
                <a:solidFill>
                  <a:srgbClr val="77CBEA"/>
                </a:solidFill>
                <a:latin typeface="Segoe UI" panose="020B0502040204020203" pitchFamily="34" charset="0"/>
                <a:cs typeface="Segoe UI" panose="020B0502040204020203" pitchFamily="34" charset="0"/>
              </a:rPr>
              <a:t>.</a:t>
            </a:r>
            <a:r>
              <a:rPr lang="lt-LT" sz="7200" b="1" dirty="0">
                <a:solidFill>
                  <a:schemeClr val="tx1"/>
                </a:solidFill>
                <a:latin typeface="Segoe UI" panose="020B0502040204020203" pitchFamily="34" charset="0"/>
                <a:cs typeface="Segoe UI" panose="020B0502040204020203" pitchFamily="34" charset="0"/>
              </a:rPr>
              <a:t> Statistika</a:t>
            </a:r>
          </a:p>
        </p:txBody>
      </p:sp>
      <p:pic>
        <p:nvPicPr>
          <p:cNvPr id="20" name="Picture 19">
            <a:extLst>
              <a:ext uri="{FF2B5EF4-FFF2-40B4-BE49-F238E27FC236}">
                <a16:creationId xmlns:a16="http://schemas.microsoft.com/office/drawing/2014/main" id="{6AB3D233-E297-4497-BFAA-9FF19EC3722C}"/>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pic>
        <p:nvPicPr>
          <p:cNvPr id="2" name="Picture 1">
            <a:extLst>
              <a:ext uri="{FF2B5EF4-FFF2-40B4-BE49-F238E27FC236}">
                <a16:creationId xmlns:a16="http://schemas.microsoft.com/office/drawing/2014/main" id="{63CC242B-49CC-4B05-91BA-BEEC51FBE093}"/>
              </a:ext>
            </a:extLst>
          </p:cNvPr>
          <p:cNvPicPr>
            <a:picLocks noChangeAspect="1"/>
          </p:cNvPicPr>
          <p:nvPr/>
        </p:nvPicPr>
        <p:blipFill>
          <a:blip r:embed="rId5"/>
          <a:stretch>
            <a:fillRect/>
          </a:stretch>
        </p:blipFill>
        <p:spPr>
          <a:xfrm>
            <a:off x="5333174" y="2584938"/>
            <a:ext cx="12806089" cy="4982308"/>
          </a:xfrm>
          <a:prstGeom prst="rect">
            <a:avLst/>
          </a:prstGeom>
        </p:spPr>
      </p:pic>
      <p:pic>
        <p:nvPicPr>
          <p:cNvPr id="4" name="Picture 3">
            <a:extLst>
              <a:ext uri="{FF2B5EF4-FFF2-40B4-BE49-F238E27FC236}">
                <a16:creationId xmlns:a16="http://schemas.microsoft.com/office/drawing/2014/main" id="{E34B78DC-A817-4062-A77F-99F92EFC4A8B}"/>
              </a:ext>
            </a:extLst>
          </p:cNvPr>
          <p:cNvPicPr>
            <a:picLocks noChangeAspect="1"/>
          </p:cNvPicPr>
          <p:nvPr/>
        </p:nvPicPr>
        <p:blipFill>
          <a:blip r:embed="rId6"/>
          <a:stretch>
            <a:fillRect/>
          </a:stretch>
        </p:blipFill>
        <p:spPr>
          <a:xfrm>
            <a:off x="5333174" y="8177922"/>
            <a:ext cx="12806089" cy="4955315"/>
          </a:xfrm>
          <a:prstGeom prst="rect">
            <a:avLst/>
          </a:prstGeom>
        </p:spPr>
      </p:pic>
    </p:spTree>
    <p:extLst>
      <p:ext uri="{BB962C8B-B14F-4D97-AF65-F5344CB8AC3E}">
        <p14:creationId xmlns:p14="http://schemas.microsoft.com/office/powerpoint/2010/main" val="323089208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sp>
        <p:nvSpPr>
          <p:cNvPr id="13" name="Rectangle 1">
            <a:extLst>
              <a:ext uri="{FF2B5EF4-FFF2-40B4-BE49-F238E27FC236}">
                <a16:creationId xmlns:a16="http://schemas.microsoft.com/office/drawing/2014/main" id="{B696CE66-6FE9-4071-854B-DBCBD372B974}"/>
              </a:ext>
            </a:extLst>
          </p:cNvPr>
          <p:cNvSpPr>
            <a:spLocks noChangeArrowheads="1"/>
          </p:cNvSpPr>
          <p:nvPr/>
        </p:nvSpPr>
        <p:spPr bwMode="auto">
          <a:xfrm>
            <a:off x="742109" y="2460155"/>
            <a:ext cx="21967798" cy="1396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marL="895350" indent="-887413" algn="just" defTabSz="800100">
              <a:spcAft>
                <a:spcPts val="2400"/>
              </a:spcAft>
              <a:buSzPct val="85000"/>
              <a:buFont typeface="Wingdings" panose="05000000000000000000" pitchFamily="2" charset="2"/>
              <a:buChar char="v"/>
              <a:defRPr/>
            </a:pPr>
            <a:r>
              <a:rPr lang="pt-BR" altLang="lt-LT" sz="4800" dirty="0">
                <a:solidFill>
                  <a:srgbClr val="6BB8D8"/>
                </a:solidFill>
                <a:latin typeface="Segoe UI" panose="020B0502040204020203" pitchFamily="34" charset="0"/>
                <a:cs typeface="Segoe UI" panose="020B0502040204020203" pitchFamily="34" charset="0"/>
              </a:rPr>
              <a:t>Išradimo </a:t>
            </a:r>
            <a:r>
              <a:rPr lang="pt-BR" altLang="lt-LT" sz="4800" dirty="0">
                <a:solidFill>
                  <a:schemeClr val="tx1"/>
                </a:solidFill>
                <a:latin typeface="Segoe UI" panose="020B0502040204020203" pitchFamily="34" charset="0"/>
                <a:cs typeface="Segoe UI" panose="020B0502040204020203" pitchFamily="34" charset="0"/>
              </a:rPr>
              <a:t>"Automatinis arbatos virimo aparatas </a:t>
            </a:r>
            <a:r>
              <a:rPr lang="pt-BR" altLang="lt-LT" sz="4800" dirty="0">
                <a:solidFill>
                  <a:srgbClr val="6BB8D8"/>
                </a:solidFill>
                <a:latin typeface="Segoe UI" panose="020B0502040204020203" pitchFamily="34" charset="0"/>
                <a:cs typeface="Segoe UI" panose="020B0502040204020203" pitchFamily="34" charset="0"/>
              </a:rPr>
              <a:t>ir jo veikimo būdas" patentavimas“</a:t>
            </a:r>
            <a:endParaRPr lang="lt-LT" altLang="lt-LT" sz="4800" dirty="0">
              <a:solidFill>
                <a:srgbClr val="6BB8D8"/>
              </a:solidFill>
              <a:latin typeface="Segoe UI" panose="020B0502040204020203" pitchFamily="34" charset="0"/>
              <a:cs typeface="Segoe UI" panose="020B0502040204020203" pitchFamily="34" charset="0"/>
            </a:endParaRPr>
          </a:p>
          <a:p>
            <a:pPr marL="895350" indent="-887413" algn="just" defTabSz="800100">
              <a:spcAft>
                <a:spcPts val="2400"/>
              </a:spcAft>
              <a:buSzPct val="85000"/>
              <a:buFont typeface="Wingdings" panose="05000000000000000000" pitchFamily="2" charset="2"/>
              <a:buChar char="v"/>
              <a:defRPr/>
            </a:pPr>
            <a:r>
              <a:rPr lang="lt-LT" dirty="0"/>
              <a:t>Išradimo </a:t>
            </a:r>
            <a:r>
              <a:rPr lang="lt-LT" dirty="0">
                <a:solidFill>
                  <a:srgbClr val="77CBEA"/>
                </a:solidFill>
              </a:rPr>
              <a:t>"Bioreaktorius ir biodujų gamybos būdas" </a:t>
            </a:r>
            <a:r>
              <a:rPr lang="lt-LT" dirty="0"/>
              <a:t>patentavimas</a:t>
            </a:r>
          </a:p>
          <a:p>
            <a:pPr marL="895350" indent="-887413" algn="just" defTabSz="800100">
              <a:spcAft>
                <a:spcPts val="2400"/>
              </a:spcAft>
              <a:buSzPct val="85000"/>
              <a:buFont typeface="Wingdings" panose="05000000000000000000" pitchFamily="2" charset="2"/>
              <a:buChar char="v"/>
              <a:defRPr/>
            </a:pPr>
            <a:r>
              <a:rPr lang="lt-LT" altLang="lt-LT" sz="4800" dirty="0">
                <a:solidFill>
                  <a:srgbClr val="77CBEA"/>
                </a:solidFill>
                <a:latin typeface="Segoe UI" panose="020B0502040204020203" pitchFamily="34" charset="0"/>
                <a:cs typeface="Segoe UI" panose="020B0502040204020203" pitchFamily="34" charset="0"/>
              </a:rPr>
              <a:t>Išradimo </a:t>
            </a:r>
            <a:r>
              <a:rPr lang="lt-LT" altLang="lt-LT" sz="4800" dirty="0">
                <a:solidFill>
                  <a:schemeClr val="tx1"/>
                </a:solidFill>
                <a:latin typeface="Segoe UI" panose="020B0502040204020203" pitchFamily="34" charset="0"/>
                <a:cs typeface="Segoe UI" panose="020B0502040204020203" pitchFamily="34" charset="0"/>
              </a:rPr>
              <a:t>"Žemų, siauro stogo priesienių autonominė šaldymo sala ir šaldymo būdas" </a:t>
            </a:r>
            <a:r>
              <a:rPr lang="lt-LT" altLang="lt-LT" sz="4800" dirty="0">
                <a:solidFill>
                  <a:srgbClr val="77CBEA"/>
                </a:solidFill>
                <a:latin typeface="Segoe UI" panose="020B0502040204020203" pitchFamily="34" charset="0"/>
                <a:cs typeface="Segoe UI" panose="020B0502040204020203" pitchFamily="34" charset="0"/>
              </a:rPr>
              <a:t>patentavimas</a:t>
            </a:r>
          </a:p>
          <a:p>
            <a:pPr marL="895350" indent="-887413" algn="just" defTabSz="800100">
              <a:spcAft>
                <a:spcPts val="2400"/>
              </a:spcAft>
              <a:buSzPct val="85000"/>
              <a:buFont typeface="Wingdings" panose="05000000000000000000" pitchFamily="2" charset="2"/>
              <a:buChar char="v"/>
              <a:defRPr/>
            </a:pPr>
            <a:r>
              <a:rPr lang="lt-LT" altLang="lt-LT" sz="4800" dirty="0">
                <a:solidFill>
                  <a:schemeClr val="tx1"/>
                </a:solidFill>
                <a:latin typeface="Segoe UI" panose="020B0502040204020203" pitchFamily="34" charset="0"/>
                <a:cs typeface="Segoe UI" panose="020B0502040204020203" pitchFamily="34" charset="0"/>
              </a:rPr>
              <a:t>Išradimo</a:t>
            </a:r>
            <a:r>
              <a:rPr lang="lt-LT" altLang="lt-LT" sz="4800" dirty="0">
                <a:solidFill>
                  <a:srgbClr val="77CBEA"/>
                </a:solidFill>
                <a:latin typeface="Segoe UI" panose="020B0502040204020203" pitchFamily="34" charset="0"/>
                <a:cs typeface="Segoe UI" panose="020B0502040204020203" pitchFamily="34" charset="0"/>
              </a:rPr>
              <a:t> "Dažnai besikartojančių lazerio impulsų sekų generavimo prietaisas ir metodas"  </a:t>
            </a:r>
            <a:r>
              <a:rPr lang="lt-LT" altLang="lt-LT" sz="4800" dirty="0">
                <a:solidFill>
                  <a:schemeClr val="tx1"/>
                </a:solidFill>
                <a:latin typeface="Segoe UI" panose="020B0502040204020203" pitchFamily="34" charset="0"/>
                <a:cs typeface="Segoe UI" panose="020B0502040204020203" pitchFamily="34" charset="0"/>
              </a:rPr>
              <a:t>patentavimas</a:t>
            </a:r>
          </a:p>
          <a:p>
            <a:pPr marL="895350" indent="-887413" algn="just" defTabSz="800100">
              <a:spcAft>
                <a:spcPts val="2400"/>
              </a:spcAft>
              <a:buSzPct val="85000"/>
              <a:buFont typeface="Wingdings" panose="05000000000000000000" pitchFamily="2" charset="2"/>
              <a:buChar char="v"/>
              <a:defRPr/>
            </a:pPr>
            <a:r>
              <a:rPr lang="lt-LT" altLang="lt-LT" sz="4800" dirty="0">
                <a:solidFill>
                  <a:srgbClr val="77CBEA"/>
                </a:solidFill>
                <a:latin typeface="Segoe UI" panose="020B0502040204020203" pitchFamily="34" charset="0"/>
                <a:cs typeface="Segoe UI" panose="020B0502040204020203" pitchFamily="34" charset="0"/>
              </a:rPr>
              <a:t>B</a:t>
            </a:r>
            <a:r>
              <a:rPr lang="it-IT" altLang="lt-LT" sz="4800" dirty="0">
                <a:solidFill>
                  <a:srgbClr val="77CBEA"/>
                </a:solidFill>
                <a:latin typeface="Segoe UI" panose="020B0502040204020203" pitchFamily="34" charset="0"/>
                <a:cs typeface="Segoe UI" panose="020B0502040204020203" pitchFamily="34" charset="0"/>
              </a:rPr>
              <a:t>iliardo stalų </a:t>
            </a:r>
            <a:r>
              <a:rPr lang="it-IT" altLang="lt-LT" sz="4800" dirty="0">
                <a:solidFill>
                  <a:schemeClr val="tx1"/>
                </a:solidFill>
                <a:latin typeface="Segoe UI" panose="020B0502040204020203" pitchFamily="34" charset="0"/>
                <a:cs typeface="Segoe UI" panose="020B0502040204020203" pitchFamily="34" charset="0"/>
              </a:rPr>
              <a:t>dizainų </a:t>
            </a:r>
            <a:r>
              <a:rPr lang="it-IT" altLang="lt-LT" sz="4800" dirty="0">
                <a:solidFill>
                  <a:srgbClr val="6BB8D8"/>
                </a:solidFill>
                <a:latin typeface="Segoe UI" panose="020B0502040204020203" pitchFamily="34" charset="0"/>
                <a:cs typeface="Segoe UI" panose="020B0502040204020203" pitchFamily="34" charset="0"/>
              </a:rPr>
              <a:t>registravimas</a:t>
            </a:r>
            <a:endParaRPr lang="lt-LT" altLang="lt-LT" sz="4800" dirty="0">
              <a:solidFill>
                <a:srgbClr val="6BB8D8"/>
              </a:solidFill>
              <a:latin typeface="Segoe UI" panose="020B0502040204020203" pitchFamily="34" charset="0"/>
              <a:cs typeface="Segoe UI" panose="020B0502040204020203" pitchFamily="34" charset="0"/>
            </a:endParaRPr>
          </a:p>
          <a:p>
            <a:pPr marL="895350" indent="-887413" algn="just" defTabSz="800100">
              <a:spcAft>
                <a:spcPts val="2400"/>
              </a:spcAft>
              <a:buSzPct val="85000"/>
              <a:buFont typeface="Wingdings" panose="05000000000000000000" pitchFamily="2" charset="2"/>
              <a:buChar char="v"/>
              <a:defRPr/>
            </a:pPr>
            <a:r>
              <a:rPr lang="lt-LT" altLang="lt-LT" sz="4800" dirty="0">
                <a:solidFill>
                  <a:schemeClr val="tx1"/>
                </a:solidFill>
                <a:latin typeface="Segoe UI" panose="020B0502040204020203" pitchFamily="34" charset="0"/>
                <a:cs typeface="Segoe UI" panose="020B0502040204020203" pitchFamily="34" charset="0"/>
              </a:rPr>
              <a:t>Išradimo</a:t>
            </a:r>
            <a:r>
              <a:rPr lang="lt-LT" altLang="lt-LT" sz="4800" dirty="0">
                <a:solidFill>
                  <a:srgbClr val="6BB8D8"/>
                </a:solidFill>
                <a:latin typeface="Segoe UI" panose="020B0502040204020203" pitchFamily="34" charset="0"/>
                <a:cs typeface="Segoe UI" panose="020B0502040204020203" pitchFamily="34" charset="0"/>
              </a:rPr>
              <a:t> "Skaitmeninių vaizdų skyros didinimo būdas, taikant unikalų dalinai persidengiančių mažos skyros vaizdų apdorojimą" </a:t>
            </a:r>
            <a:r>
              <a:rPr lang="lt-LT" altLang="lt-LT" sz="4800" dirty="0">
                <a:solidFill>
                  <a:schemeClr val="tx1"/>
                </a:solidFill>
                <a:latin typeface="Segoe UI" panose="020B0502040204020203" pitchFamily="34" charset="0"/>
                <a:cs typeface="Segoe UI" panose="020B0502040204020203" pitchFamily="34" charset="0"/>
              </a:rPr>
              <a:t>patentavimas</a:t>
            </a:r>
          </a:p>
          <a:p>
            <a:pPr marL="895350" indent="-887413" algn="just" defTabSz="800100">
              <a:spcAft>
                <a:spcPts val="2400"/>
              </a:spcAft>
              <a:buSzPct val="85000"/>
              <a:buFont typeface="Wingdings" panose="05000000000000000000" pitchFamily="2" charset="2"/>
              <a:buChar char="v"/>
              <a:defRPr/>
            </a:pPr>
            <a:r>
              <a:rPr lang="lt-LT" altLang="lt-LT" sz="4800" dirty="0">
                <a:solidFill>
                  <a:srgbClr val="77CBEA"/>
                </a:solidFill>
                <a:latin typeface="Segoe UI" panose="020B0502040204020203" pitchFamily="34" charset="0"/>
                <a:cs typeface="Segoe UI" panose="020B0502040204020203" pitchFamily="34" charset="0"/>
              </a:rPr>
              <a:t>Išradimo</a:t>
            </a:r>
            <a:r>
              <a:rPr lang="lt-LT" altLang="lt-LT" sz="4800" dirty="0">
                <a:solidFill>
                  <a:schemeClr val="tx1"/>
                </a:solidFill>
                <a:latin typeface="Segoe UI" panose="020B0502040204020203" pitchFamily="34" charset="0"/>
                <a:cs typeface="Segoe UI" panose="020B0502040204020203" pitchFamily="34" charset="0"/>
              </a:rPr>
              <a:t> "</a:t>
            </a:r>
            <a:r>
              <a:rPr lang="lt-LT" altLang="lt-LT" sz="4800" dirty="0" err="1">
                <a:solidFill>
                  <a:schemeClr val="tx1"/>
                </a:solidFill>
                <a:latin typeface="Segoe UI" panose="020B0502040204020203" pitchFamily="34" charset="0"/>
                <a:cs typeface="Segoe UI" panose="020B0502040204020203" pitchFamily="34" charset="0"/>
              </a:rPr>
              <a:t>Daugiasegmentinis</a:t>
            </a:r>
            <a:r>
              <a:rPr lang="lt-LT" altLang="lt-LT" sz="4800" dirty="0">
                <a:solidFill>
                  <a:schemeClr val="tx1"/>
                </a:solidFill>
                <a:latin typeface="Segoe UI" panose="020B0502040204020203" pitchFamily="34" charset="0"/>
                <a:cs typeface="Segoe UI" panose="020B0502040204020203" pitchFamily="34" charset="0"/>
              </a:rPr>
              <a:t> fokusuojantis lęšis ir puslaidininkinių padėklų pjaustymo lazeriu sistema" </a:t>
            </a:r>
            <a:r>
              <a:rPr lang="lt-LT" altLang="lt-LT" sz="4800" dirty="0">
                <a:solidFill>
                  <a:srgbClr val="77CBEA"/>
                </a:solidFill>
                <a:latin typeface="Segoe UI" panose="020B0502040204020203" pitchFamily="34" charset="0"/>
                <a:cs typeface="Segoe UI" panose="020B0502040204020203" pitchFamily="34" charset="0"/>
              </a:rPr>
              <a:t>patentavimas</a:t>
            </a:r>
          </a:p>
          <a:p>
            <a:pPr marL="895350" indent="-887413" algn="just" defTabSz="800100">
              <a:spcAft>
                <a:spcPts val="2400"/>
              </a:spcAft>
              <a:buSzPct val="85000"/>
              <a:buFont typeface="Wingdings" panose="05000000000000000000" pitchFamily="2" charset="2"/>
              <a:buChar char="v"/>
              <a:defRPr/>
            </a:pPr>
            <a:endParaRPr lang="lt-LT" altLang="lt-LT" sz="4800" dirty="0">
              <a:solidFill>
                <a:srgbClr val="6BB8D8"/>
              </a:solidFill>
              <a:latin typeface="Segoe UI" panose="020B0502040204020203" pitchFamily="34" charset="0"/>
              <a:cs typeface="Segoe UI" panose="020B0502040204020203" pitchFamily="34" charset="0"/>
            </a:endParaRPr>
          </a:p>
          <a:p>
            <a:pPr marL="895350" indent="-887413" algn="just" defTabSz="800100">
              <a:spcAft>
                <a:spcPts val="2400"/>
              </a:spcAft>
              <a:buSzPct val="85000"/>
              <a:buFont typeface="Wingdings" panose="05000000000000000000" pitchFamily="2" charset="2"/>
              <a:buChar char="v"/>
              <a:defRPr/>
            </a:pPr>
            <a:endParaRPr lang="lt-LT" altLang="lt-LT" sz="4800" dirty="0">
              <a:solidFill>
                <a:srgbClr val="6BB8D8"/>
              </a:solidFill>
              <a:latin typeface="Segoe UI" panose="020B0502040204020203" pitchFamily="34" charset="0"/>
              <a:cs typeface="Segoe UI" panose="020B0502040204020203" pitchFamily="34" charset="0"/>
            </a:endParaRPr>
          </a:p>
          <a:p>
            <a:pPr marL="895350" indent="-887413" algn="just" defTabSz="800100">
              <a:spcAft>
                <a:spcPts val="2400"/>
              </a:spcAft>
              <a:buSzPct val="85000"/>
              <a:buFont typeface="Wingdings" panose="05000000000000000000" pitchFamily="2" charset="2"/>
              <a:buChar char="v"/>
              <a:defRPr/>
            </a:pPr>
            <a:endParaRPr lang="lt-LT" altLang="lt-LT" sz="4800" dirty="0">
              <a:solidFill>
                <a:schemeClr val="tx1"/>
              </a:solidFill>
              <a:latin typeface="Segoe UI" panose="020B0502040204020203" pitchFamily="34" charset="0"/>
              <a:cs typeface="Segoe UI" panose="020B0502040204020203" pitchFamily="34" charset="0"/>
            </a:endParaRPr>
          </a:p>
        </p:txBody>
      </p:sp>
      <p:pic>
        <p:nvPicPr>
          <p:cNvPr id="22" name="Picture 21">
            <a:extLst>
              <a:ext uri="{FF2B5EF4-FFF2-40B4-BE49-F238E27FC236}">
                <a16:creationId xmlns:a16="http://schemas.microsoft.com/office/drawing/2014/main" id="{1E162D52-2D9B-49C6-AEAF-4A5E74DE4FB8}"/>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34" name="Rectangle 1">
            <a:extLst>
              <a:ext uri="{FF2B5EF4-FFF2-40B4-BE49-F238E27FC236}">
                <a16:creationId xmlns:a16="http://schemas.microsoft.com/office/drawing/2014/main" id="{E6BD7307-B89D-46C0-8BF9-E64C35331A08}"/>
              </a:ext>
            </a:extLst>
          </p:cNvPr>
          <p:cNvSpPr>
            <a:spLocks noChangeArrowheads="1"/>
          </p:cNvSpPr>
          <p:nvPr/>
        </p:nvSpPr>
        <p:spPr bwMode="auto">
          <a:xfrm>
            <a:off x="1007706" y="997996"/>
            <a:ext cx="21967798"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err="1">
                <a:solidFill>
                  <a:srgbClr val="77CBEA"/>
                </a:solidFill>
                <a:latin typeface="Segoe UI" panose="020B0502040204020203" pitchFamily="34" charset="0"/>
                <a:cs typeface="Segoe UI" panose="020B0502040204020203" pitchFamily="34" charset="0"/>
              </a:rPr>
              <a:t>Inopatentas</a:t>
            </a:r>
            <a:r>
              <a:rPr lang="lt-LT" sz="7200" b="1" dirty="0">
                <a:solidFill>
                  <a:srgbClr val="77CBEA"/>
                </a:solidFill>
                <a:latin typeface="Segoe UI" panose="020B0502040204020203" pitchFamily="34" charset="0"/>
                <a:cs typeface="Segoe UI" panose="020B0502040204020203" pitchFamily="34" charset="0"/>
              </a:rPr>
              <a:t>. </a:t>
            </a:r>
            <a:r>
              <a:rPr lang="lt-LT" sz="7200" b="1" dirty="0">
                <a:solidFill>
                  <a:schemeClr val="tx1"/>
                </a:solidFill>
                <a:latin typeface="Segoe UI" panose="020B0502040204020203" pitchFamily="34" charset="0"/>
                <a:cs typeface="Segoe UI" panose="020B0502040204020203" pitchFamily="34" charset="0"/>
              </a:rPr>
              <a:t>Esamų projektų SPEKTRAS</a:t>
            </a:r>
            <a:endParaRPr lang="lt-LT" sz="72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5588781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t="18251"/>
          <a:stretch/>
        </p:blipFill>
        <p:spPr>
          <a:xfrm>
            <a:off x="91548" y="0"/>
            <a:ext cx="24386954" cy="13716000"/>
          </a:xfrm>
          <a:prstGeom prst="rect">
            <a:avLst/>
          </a:prstGeom>
        </p:spPr>
      </p:pic>
      <p:sp>
        <p:nvSpPr>
          <p:cNvPr id="10" name="Lithuania"/>
          <p:cNvSpPr txBox="1"/>
          <p:nvPr/>
        </p:nvSpPr>
        <p:spPr>
          <a:xfrm>
            <a:off x="1650212" y="5073920"/>
            <a:ext cx="6071159" cy="1908215"/>
          </a:xfrm>
          <a:prstGeom prst="rect">
            <a:avLst/>
          </a:prstGeom>
          <a:ln w="3175">
            <a:miter lim="400000"/>
          </a:ln>
          <a:extLst>
            <a:ext uri="{C572A759-6A51-4108-AA02-DFA0A04FC94B}">
              <ma14:wrappingTextBoxFlag xmlns="" xmlns:ma14="http://schemas.microsoft.com/office/mac/drawingml/2011/main" val="1"/>
            </a:ext>
          </a:extLst>
        </p:spPr>
        <p:txBody>
          <a:bodyPr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algn="ctr"/>
            <a:r>
              <a:rPr lang="lt-LT" sz="6200" dirty="0">
                <a:latin typeface="Regular Semibold" charset="0"/>
                <a:ea typeface="Regular Semibold" charset="0"/>
                <a:cs typeface="Regular Semibold" charset="0"/>
              </a:rPr>
              <a:t>Tarptautinės programos</a:t>
            </a:r>
            <a:endParaRPr sz="4000" dirty="0">
              <a:latin typeface="Regular Semibold" charset="0"/>
              <a:ea typeface="Regular Semibold" charset="0"/>
              <a:cs typeface="Regular Semibold" charset="0"/>
            </a:endParaRPr>
          </a:p>
        </p:txBody>
      </p:sp>
      <p:sp>
        <p:nvSpPr>
          <p:cNvPr id="16" name="Circle"/>
          <p:cNvSpPr/>
          <p:nvPr/>
        </p:nvSpPr>
        <p:spPr>
          <a:xfrm rot="10800000">
            <a:off x="711670" y="788140"/>
            <a:ext cx="7654188" cy="7654188"/>
          </a:xfrm>
          <a:prstGeom prst="ellipse">
            <a:avLst/>
          </a:prstGeom>
          <a:ln w="76200" cap="rnd">
            <a:solidFill>
              <a:srgbClr val="B590E1"/>
            </a:solidFill>
            <a:prstDash val="solid"/>
          </a:ln>
        </p:spPr>
        <p:txBody>
          <a:bodyPr lIns="71437" tIns="71437" rIns="71437" bIns="71437" anchor="ctr"/>
          <a:lstStyle/>
          <a:p>
            <a:pPr>
              <a:defRPr sz="3600"/>
            </a:pPr>
            <a:endParaRPr/>
          </a:p>
        </p:txBody>
      </p:sp>
      <p:sp>
        <p:nvSpPr>
          <p:cNvPr id="4" name="Line"/>
          <p:cNvSpPr/>
          <p:nvPr/>
        </p:nvSpPr>
        <p:spPr>
          <a:xfrm flipH="1">
            <a:off x="8356351" y="4357473"/>
            <a:ext cx="15188192" cy="0"/>
          </a:xfrm>
          <a:prstGeom prst="line">
            <a:avLst/>
          </a:prstGeom>
          <a:ln w="76200">
            <a:solidFill>
              <a:srgbClr val="B590E1"/>
            </a:solidFill>
            <a:miter lim="400000"/>
          </a:ln>
        </p:spPr>
        <p:txBody>
          <a:bodyPr lIns="71437" tIns="71437" rIns="71437" bIns="71437" anchor="ctr"/>
          <a:lstStyle/>
          <a:p>
            <a:pPr>
              <a:defRPr sz="3600"/>
            </a:pPr>
            <a:endParaRPr dirty="0"/>
          </a:p>
        </p:txBody>
      </p:sp>
      <p:grpSp>
        <p:nvGrpSpPr>
          <p:cNvPr id="14" name="Group 13"/>
          <p:cNvGrpSpPr/>
          <p:nvPr/>
        </p:nvGrpSpPr>
        <p:grpSpPr>
          <a:xfrm>
            <a:off x="13631887" y="3041978"/>
            <a:ext cx="4920600" cy="9445077"/>
            <a:chOff x="11344848" y="4269693"/>
            <a:chExt cx="4920600" cy="9445077"/>
          </a:xfrm>
        </p:grpSpPr>
        <p:sp>
          <p:nvSpPr>
            <p:cNvPr id="25" name="Title 2"/>
            <p:cNvSpPr txBox="1"/>
            <p:nvPr/>
          </p:nvSpPr>
          <p:spPr>
            <a:xfrm>
              <a:off x="11688350" y="6321309"/>
              <a:ext cx="4577098" cy="7393461"/>
            </a:xfrm>
            <a:prstGeom prst="rect">
              <a:avLst/>
            </a:prstGeom>
            <a:ln w="3175">
              <a:miter lim="400000"/>
            </a:ln>
            <a:extLst>
              <a:ext uri="{C572A759-6A51-4108-AA02-DFA0A04FC94B}">
                <ma14:wrappingTextBoxFlag xmlns="" xmlns:ma14="http://schemas.microsoft.com/office/mac/drawingml/2011/main" val="1"/>
              </a:ext>
            </a:extLst>
          </p:spPr>
          <p:txBody>
            <a:bodyPr tIns="91439" bIns="91439" anchor="t">
              <a:normAutofit fontScale="92500" lnSpcReduction="10000"/>
            </a:bodyPr>
            <a:lstStyle>
              <a:lvl1pPr defTabSz="914400">
                <a:lnSpc>
                  <a:spcPct val="110000"/>
                </a:lnSpc>
                <a:defRPr sz="20000" spc="-1818">
                  <a:latin typeface="Decima Mono Pro"/>
                  <a:ea typeface="Decima Mono Pro"/>
                  <a:cs typeface="Decima Mono Pro"/>
                  <a:sym typeface="Decima Mono Pro"/>
                </a:defRPr>
              </a:lvl1pPr>
            </a:lstStyle>
            <a:p>
              <a:pPr marL="457200" indent="-457200" algn="l">
                <a:lnSpc>
                  <a:spcPct val="100000"/>
                </a:lnSpc>
                <a:buFont typeface="Courier New" panose="02070309020205020404" pitchFamily="49" charset="0"/>
                <a:buChar char="o"/>
              </a:pPr>
              <a:r>
                <a:rPr lang="lt-LT" sz="3200" spc="0" dirty="0">
                  <a:latin typeface="Titillium" charset="0"/>
                  <a:ea typeface="Titillium" charset="0"/>
                  <a:cs typeface="Titillium" charset="0"/>
                </a:rPr>
                <a:t>EUROSTARS 2 – jungtinė programa tarp EUREKA ir ES</a:t>
              </a:r>
            </a:p>
            <a:p>
              <a:pPr marL="457200" indent="-457200" algn="l">
                <a:lnSpc>
                  <a:spcPct val="100000"/>
                </a:lnSpc>
                <a:buFont typeface="Courier New" panose="02070309020205020404" pitchFamily="49" charset="0"/>
                <a:buChar char="o"/>
              </a:pPr>
              <a:endParaRPr lang="lt-LT" sz="3200" spc="0" dirty="0">
                <a:latin typeface="Titillium" charset="0"/>
                <a:ea typeface="Titillium" charset="0"/>
                <a:cs typeface="Titillium" charset="0"/>
              </a:endParaRPr>
            </a:p>
            <a:p>
              <a:pPr marL="457200" indent="-457200" algn="l">
                <a:lnSpc>
                  <a:spcPct val="100000"/>
                </a:lnSpc>
                <a:buFont typeface="Courier New" panose="02070309020205020404" pitchFamily="49" charset="0"/>
                <a:buChar char="o"/>
              </a:pPr>
              <a:r>
                <a:rPr lang="lt-LT" sz="3200" spc="0" dirty="0">
                  <a:latin typeface="Titillium" charset="0"/>
                  <a:ea typeface="Titillium" charset="0"/>
                  <a:cs typeface="Titillium" charset="0"/>
                </a:rPr>
                <a:t>Skirta MVĮ, vykdančioms mokslinius tyrimus</a:t>
              </a:r>
            </a:p>
            <a:p>
              <a:pPr marL="457200" indent="-457200" algn="l">
                <a:lnSpc>
                  <a:spcPct val="100000"/>
                </a:lnSpc>
                <a:buFont typeface="Courier New" panose="02070309020205020404" pitchFamily="49" charset="0"/>
                <a:buChar char="o"/>
              </a:pPr>
              <a:endParaRPr lang="lt-LT" sz="3200" spc="0" dirty="0">
                <a:latin typeface="Titillium" charset="0"/>
                <a:ea typeface="Titillium" charset="0"/>
                <a:cs typeface="Titillium" charset="0"/>
              </a:endParaRPr>
            </a:p>
            <a:p>
              <a:pPr marL="457200" indent="-457200" algn="l">
                <a:lnSpc>
                  <a:spcPct val="100000"/>
                </a:lnSpc>
                <a:buFont typeface="Courier New" panose="02070309020205020404" pitchFamily="49" charset="0"/>
                <a:buChar char="o"/>
              </a:pPr>
              <a:r>
                <a:rPr lang="lt-LT" sz="3200" spc="0" dirty="0">
                  <a:latin typeface="Titillium" charset="0"/>
                  <a:ea typeface="Titillium" charset="0"/>
                  <a:cs typeface="Titillium" charset="0"/>
                </a:rPr>
                <a:t>Temos – iš „apačios į viršų“</a:t>
              </a:r>
            </a:p>
            <a:p>
              <a:pPr algn="l">
                <a:lnSpc>
                  <a:spcPct val="100000"/>
                </a:lnSpc>
              </a:pPr>
              <a:endParaRPr lang="lt-LT" sz="3200" spc="0" dirty="0">
                <a:latin typeface="Titillium" charset="0"/>
                <a:ea typeface="Titillium" charset="0"/>
                <a:cs typeface="Titillium" charset="0"/>
              </a:endParaRPr>
            </a:p>
            <a:p>
              <a:pPr marL="457200" indent="-457200" algn="l">
                <a:lnSpc>
                  <a:spcPct val="100000"/>
                </a:lnSpc>
                <a:buFont typeface="Courier New" panose="02070309020205020404" pitchFamily="49" charset="0"/>
                <a:buChar char="o"/>
              </a:pPr>
              <a:r>
                <a:rPr lang="lt-LT" sz="3200" spc="0" dirty="0">
                  <a:latin typeface="Titillium" charset="0"/>
                  <a:ea typeface="Titillium" charset="0"/>
                  <a:cs typeface="Titillium" charset="0"/>
                </a:rPr>
                <a:t>Kiekviena valstybė finansuoja savo dalyvius</a:t>
              </a:r>
            </a:p>
            <a:p>
              <a:pPr marL="457200" indent="-457200" algn="l">
                <a:lnSpc>
                  <a:spcPct val="100000"/>
                </a:lnSpc>
                <a:buFont typeface="Courier New" panose="02070309020205020404" pitchFamily="49" charset="0"/>
                <a:buChar char="o"/>
              </a:pPr>
              <a:endParaRPr lang="lt-LT" sz="3200" spc="0" dirty="0">
                <a:latin typeface="Titillium" charset="0"/>
                <a:ea typeface="Titillium" charset="0"/>
                <a:cs typeface="Titillium" charset="0"/>
              </a:endParaRPr>
            </a:p>
            <a:p>
              <a:pPr marL="457200" indent="-457200" algn="l">
                <a:lnSpc>
                  <a:spcPct val="100000"/>
                </a:lnSpc>
                <a:buFont typeface="Courier New" panose="02070309020205020404" pitchFamily="49" charset="0"/>
                <a:buChar char="o"/>
              </a:pPr>
              <a:r>
                <a:rPr lang="lt-LT" sz="3200" spc="0" dirty="0">
                  <a:latin typeface="Titillium" charset="0"/>
                  <a:ea typeface="Titillium" charset="0"/>
                  <a:cs typeface="Titillium" charset="0"/>
                </a:rPr>
                <a:t>EUREKA – MTEP veiklų tarptautiškumo skatinimas (ES lėšos)</a:t>
              </a:r>
            </a:p>
          </p:txBody>
        </p:sp>
        <p:sp>
          <p:nvSpPr>
            <p:cNvPr id="29" name="Line"/>
            <p:cNvSpPr/>
            <p:nvPr/>
          </p:nvSpPr>
          <p:spPr>
            <a:xfrm rot="5400000">
              <a:off x="8879652" y="8811718"/>
              <a:ext cx="4930392" cy="0"/>
            </a:xfrm>
            <a:prstGeom prst="line">
              <a:avLst/>
            </a:prstGeom>
            <a:ln w="76200" cap="rnd">
              <a:solidFill>
                <a:schemeClr val="tx1"/>
              </a:solidFill>
              <a:custDash>
                <a:ds d="100000" sp="200000"/>
              </a:custDash>
              <a:headEnd type="none"/>
              <a:tailEnd type="none"/>
            </a:ln>
          </p:spPr>
          <p:txBody>
            <a:bodyPr lIns="71437" tIns="71437" rIns="71437" bIns="71437" anchor="ctr"/>
            <a:lstStyle/>
            <a:p>
              <a:pPr>
                <a:defRPr sz="3600"/>
              </a:pPr>
              <a:endParaRPr>
                <a:latin typeface="Regular"/>
              </a:endParaRPr>
            </a:p>
          </p:txBody>
        </p:sp>
        <p:sp>
          <p:nvSpPr>
            <p:cNvPr id="33" name="Lithuania"/>
            <p:cNvSpPr txBox="1"/>
            <p:nvPr/>
          </p:nvSpPr>
          <p:spPr>
            <a:xfrm>
              <a:off x="11436758" y="4269693"/>
              <a:ext cx="4658521" cy="1107996"/>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algn="ctr"/>
              <a:r>
                <a:rPr lang="lt-LT" sz="3600" dirty="0">
                  <a:solidFill>
                    <a:srgbClr val="B590E1"/>
                  </a:solidFill>
                  <a:latin typeface="Regular Semibold" charset="0"/>
                  <a:ea typeface="Regular Semibold" charset="0"/>
                  <a:cs typeface="Regular Semibold" charset="0"/>
                </a:rPr>
                <a:t>EUROSTARS 2, </a:t>
              </a:r>
            </a:p>
            <a:p>
              <a:pPr algn="ctr"/>
              <a:r>
                <a:rPr lang="lt-LT" sz="3600" dirty="0">
                  <a:solidFill>
                    <a:srgbClr val="B590E1"/>
                  </a:solidFill>
                  <a:latin typeface="Regular Semibold" charset="0"/>
                  <a:ea typeface="Regular Semibold" charset="0"/>
                  <a:cs typeface="Regular Semibold" charset="0"/>
                </a:rPr>
                <a:t>EUREKA</a:t>
              </a:r>
            </a:p>
          </p:txBody>
        </p:sp>
      </p:grpSp>
      <p:grpSp>
        <p:nvGrpSpPr>
          <p:cNvPr id="13" name="Group 12"/>
          <p:cNvGrpSpPr/>
          <p:nvPr/>
        </p:nvGrpSpPr>
        <p:grpSpPr>
          <a:xfrm>
            <a:off x="9168810" y="3157593"/>
            <a:ext cx="4435000" cy="8308431"/>
            <a:chOff x="5968156" y="4282457"/>
            <a:chExt cx="4139567" cy="7675158"/>
          </a:xfrm>
        </p:grpSpPr>
        <p:sp>
          <p:nvSpPr>
            <p:cNvPr id="8" name="Lithuania"/>
            <p:cNvSpPr txBox="1"/>
            <p:nvPr/>
          </p:nvSpPr>
          <p:spPr>
            <a:xfrm>
              <a:off x="6259368" y="4282457"/>
              <a:ext cx="3848355" cy="553998"/>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algn="ctr"/>
              <a:r>
                <a:rPr lang="lt-LT" sz="3600" dirty="0">
                  <a:solidFill>
                    <a:srgbClr val="B590E1"/>
                  </a:solidFill>
                  <a:latin typeface="Regular Semibold" charset="0"/>
                  <a:ea typeface="Regular Semibold" charset="0"/>
                  <a:cs typeface="Regular Semibold" charset="0"/>
                </a:rPr>
                <a:t>Horizontas 2020</a:t>
              </a:r>
            </a:p>
          </p:txBody>
        </p:sp>
        <p:sp>
          <p:nvSpPr>
            <p:cNvPr id="11" name="Title 2"/>
            <p:cNvSpPr txBox="1"/>
            <p:nvPr/>
          </p:nvSpPr>
          <p:spPr>
            <a:xfrm>
              <a:off x="6141507" y="5944897"/>
              <a:ext cx="3645721" cy="6012718"/>
            </a:xfrm>
            <a:prstGeom prst="rect">
              <a:avLst/>
            </a:prstGeom>
            <a:ln w="3175">
              <a:miter lim="400000"/>
            </a:ln>
            <a:extLst>
              <a:ext uri="{C572A759-6A51-4108-AA02-DFA0A04FC94B}">
                <ma14:wrappingTextBoxFlag xmlns="" xmlns:ma14="http://schemas.microsoft.com/office/mac/drawingml/2011/main" val="1"/>
              </a:ext>
            </a:extLst>
          </p:spPr>
          <p:txBody>
            <a:bodyPr tIns="91439" bIns="91439" anchor="t">
              <a:normAutofit fontScale="92500"/>
            </a:bodyPr>
            <a:lstStyle>
              <a:lvl1pPr defTabSz="914400">
                <a:lnSpc>
                  <a:spcPct val="110000"/>
                </a:lnSpc>
                <a:defRPr sz="20000" spc="-1818">
                  <a:latin typeface="Decima Mono Pro"/>
                  <a:ea typeface="Decima Mono Pro"/>
                  <a:cs typeface="Decima Mono Pro"/>
                  <a:sym typeface="Decima Mono Pro"/>
                </a:defRPr>
              </a:lvl1pPr>
            </a:lstStyle>
            <a:p>
              <a:pPr marL="457200" indent="-457200" algn="l">
                <a:lnSpc>
                  <a:spcPct val="100000"/>
                </a:lnSpc>
                <a:buFont typeface="Courier New" panose="02070309020205020404" pitchFamily="49" charset="0"/>
                <a:buChar char="o"/>
              </a:pPr>
              <a:r>
                <a:rPr lang="lt-LT" sz="3200" spc="0" dirty="0">
                  <a:latin typeface="Titillium" charset="0"/>
                  <a:ea typeface="Titillium" charset="0"/>
                  <a:cs typeface="Titillium" charset="0"/>
                </a:rPr>
                <a:t>D</a:t>
              </a:r>
              <a:r>
                <a:rPr lang="en-US" sz="3200" spc="0" dirty="0">
                  <a:latin typeface="Titillium" charset="0"/>
                  <a:ea typeface="Titillium" charset="0"/>
                  <a:cs typeface="Titillium" charset="0"/>
                </a:rPr>
                <a:t>id</a:t>
              </a:r>
              <a:r>
                <a:rPr lang="lt-LT" sz="3200" spc="0" dirty="0" err="1">
                  <a:latin typeface="Titillium" charset="0"/>
                  <a:ea typeface="Titillium" charset="0"/>
                  <a:cs typeface="Titillium" charset="0"/>
                </a:rPr>
                <a:t>žiausia</a:t>
              </a:r>
              <a:r>
                <a:rPr lang="lt-LT" sz="3200" spc="0" dirty="0">
                  <a:latin typeface="Titillium" charset="0"/>
                  <a:ea typeface="Titillium" charset="0"/>
                  <a:cs typeface="Titillium" charset="0"/>
                </a:rPr>
                <a:t> ES mokslinių tyrimų ir inovacijų finansavimo programa</a:t>
              </a:r>
            </a:p>
            <a:p>
              <a:pPr marL="457200" indent="-457200" algn="l">
                <a:lnSpc>
                  <a:spcPct val="100000"/>
                </a:lnSpc>
                <a:buFont typeface="Courier New" panose="02070309020205020404" pitchFamily="49" charset="0"/>
                <a:buChar char="o"/>
              </a:pPr>
              <a:endParaRPr lang="lt-LT" sz="3200" spc="0" dirty="0">
                <a:latin typeface="Titillium" charset="0"/>
                <a:ea typeface="Titillium" charset="0"/>
                <a:cs typeface="Titillium" charset="0"/>
              </a:endParaRPr>
            </a:p>
            <a:p>
              <a:pPr marL="457200" indent="-457200" algn="l">
                <a:lnSpc>
                  <a:spcPct val="100000"/>
                </a:lnSpc>
                <a:buFont typeface="Courier New" panose="02070309020205020404" pitchFamily="49" charset="0"/>
                <a:buChar char="o"/>
              </a:pPr>
              <a:r>
                <a:rPr lang="lt-LT" sz="3200" spc="0" dirty="0">
                  <a:latin typeface="Titillium" charset="0"/>
                  <a:ea typeface="Titillium" charset="0"/>
                  <a:cs typeface="Titillium" charset="0"/>
                </a:rPr>
                <a:t>70,2 mlrd. eurų</a:t>
              </a:r>
            </a:p>
            <a:p>
              <a:pPr marL="457200" indent="-457200" algn="l">
                <a:lnSpc>
                  <a:spcPct val="100000"/>
                </a:lnSpc>
                <a:buFont typeface="Courier New" panose="02070309020205020404" pitchFamily="49" charset="0"/>
                <a:buChar char="o"/>
              </a:pPr>
              <a:endParaRPr lang="lt-LT" sz="3200" spc="0" dirty="0">
                <a:latin typeface="Titillium" charset="0"/>
                <a:ea typeface="Titillium" charset="0"/>
                <a:cs typeface="Titillium" charset="0"/>
              </a:endParaRPr>
            </a:p>
            <a:p>
              <a:pPr marL="457200" indent="-457200" algn="l">
                <a:lnSpc>
                  <a:spcPct val="100000"/>
                </a:lnSpc>
                <a:buFont typeface="Courier New" panose="02070309020205020404" pitchFamily="49" charset="0"/>
                <a:buChar char="o"/>
              </a:pPr>
              <a:r>
                <a:rPr lang="lt-LT" sz="3200" spc="0" dirty="0">
                  <a:latin typeface="Titillium" charset="0"/>
                  <a:ea typeface="Titillium" charset="0"/>
                  <a:cs typeface="Titillium" charset="0"/>
                </a:rPr>
                <a:t>Apima įvairias temas</a:t>
              </a:r>
            </a:p>
            <a:p>
              <a:pPr marL="457200" indent="-457200" algn="l">
                <a:lnSpc>
                  <a:spcPct val="100000"/>
                </a:lnSpc>
                <a:buFont typeface="Courier New" panose="02070309020205020404" pitchFamily="49" charset="0"/>
                <a:buChar char="o"/>
              </a:pPr>
              <a:endParaRPr lang="lt-LT" sz="3200" spc="0" dirty="0">
                <a:latin typeface="Titillium" charset="0"/>
                <a:ea typeface="Titillium" charset="0"/>
                <a:cs typeface="Titillium" charset="0"/>
              </a:endParaRPr>
            </a:p>
            <a:p>
              <a:pPr marL="457200" indent="-457200" algn="l">
                <a:lnSpc>
                  <a:spcPct val="100000"/>
                </a:lnSpc>
                <a:buFont typeface="Courier New" panose="02070309020205020404" pitchFamily="49" charset="0"/>
                <a:buChar char="o"/>
              </a:pPr>
              <a:r>
                <a:rPr lang="lt-LT" sz="3200" spc="0" dirty="0">
                  <a:latin typeface="Titillium" charset="0"/>
                  <a:ea typeface="Titillium" charset="0"/>
                  <a:cs typeface="Titillium" charset="0"/>
                </a:rPr>
                <a:t>MVĮ instrumentas – viena populiariausių verslui priemonių</a:t>
              </a:r>
            </a:p>
            <a:p>
              <a:pPr algn="l">
                <a:lnSpc>
                  <a:spcPct val="100000"/>
                </a:lnSpc>
              </a:pPr>
              <a:endParaRPr lang="lt-LT" sz="3200" spc="0" dirty="0">
                <a:latin typeface="Titillium" charset="0"/>
                <a:ea typeface="Titillium" charset="0"/>
                <a:cs typeface="Titillium" charset="0"/>
              </a:endParaRPr>
            </a:p>
          </p:txBody>
        </p:sp>
        <p:sp>
          <p:nvSpPr>
            <p:cNvPr id="31" name="Line"/>
            <p:cNvSpPr/>
            <p:nvPr/>
          </p:nvSpPr>
          <p:spPr>
            <a:xfrm rot="5400000">
              <a:off x="3481921" y="8531856"/>
              <a:ext cx="4972469" cy="0"/>
            </a:xfrm>
            <a:prstGeom prst="line">
              <a:avLst/>
            </a:prstGeom>
            <a:ln w="76200" cap="rnd">
              <a:solidFill>
                <a:schemeClr val="tx1"/>
              </a:solidFill>
              <a:custDash>
                <a:ds d="100000" sp="200000"/>
              </a:custDash>
              <a:headEnd type="none"/>
              <a:tailEnd type="none"/>
            </a:ln>
          </p:spPr>
          <p:txBody>
            <a:bodyPr lIns="71437" tIns="71437" rIns="71437" bIns="71437" anchor="ctr"/>
            <a:lstStyle/>
            <a:p>
              <a:pPr>
                <a:defRPr sz="3600"/>
              </a:pPr>
              <a:endParaRPr>
                <a:latin typeface="Regular"/>
              </a:endParaRPr>
            </a:p>
          </p:txBody>
        </p:sp>
      </p:grpSp>
      <p:grpSp>
        <p:nvGrpSpPr>
          <p:cNvPr id="15" name="Group 14"/>
          <p:cNvGrpSpPr/>
          <p:nvPr/>
        </p:nvGrpSpPr>
        <p:grpSpPr>
          <a:xfrm>
            <a:off x="18537360" y="3180448"/>
            <a:ext cx="4658522" cy="7005203"/>
            <a:chOff x="16566016" y="4264286"/>
            <a:chExt cx="4658522" cy="7005203"/>
          </a:xfrm>
        </p:grpSpPr>
        <p:sp>
          <p:nvSpPr>
            <p:cNvPr id="28" name="Title 2"/>
            <p:cNvSpPr txBox="1"/>
            <p:nvPr/>
          </p:nvSpPr>
          <p:spPr>
            <a:xfrm>
              <a:off x="16982432" y="6150072"/>
              <a:ext cx="3919505" cy="5119417"/>
            </a:xfrm>
            <a:prstGeom prst="rect">
              <a:avLst/>
            </a:prstGeom>
            <a:ln w="3175">
              <a:miter lim="400000"/>
            </a:ln>
            <a:extLst>
              <a:ext uri="{C572A759-6A51-4108-AA02-DFA0A04FC94B}">
                <ma14:wrappingTextBoxFlag xmlns="" xmlns:ma14="http://schemas.microsoft.com/office/mac/drawingml/2011/main" val="1"/>
              </a:ext>
            </a:extLst>
          </p:spPr>
          <p:txBody>
            <a:bodyPr tIns="91439" bIns="91439" anchor="t">
              <a:normAutofit/>
            </a:bodyPr>
            <a:lstStyle>
              <a:lvl1pPr defTabSz="914400">
                <a:lnSpc>
                  <a:spcPct val="110000"/>
                </a:lnSpc>
                <a:defRPr sz="20000" spc="-1818">
                  <a:latin typeface="Decima Mono Pro"/>
                  <a:ea typeface="Decima Mono Pro"/>
                  <a:cs typeface="Decima Mono Pro"/>
                  <a:sym typeface="Decima Mono Pro"/>
                </a:defRPr>
              </a:lvl1pPr>
            </a:lstStyle>
            <a:p>
              <a:pPr algn="l">
                <a:lnSpc>
                  <a:spcPct val="100000"/>
                </a:lnSpc>
              </a:pPr>
              <a:endParaRPr lang="lt-LT" sz="3200" spc="0" dirty="0">
                <a:latin typeface="Titillium" panose="00000500000000000000" pitchFamily="50" charset="0"/>
                <a:ea typeface="Regular" charset="0"/>
                <a:cs typeface="Regular" charset="0"/>
              </a:endParaRPr>
            </a:p>
          </p:txBody>
        </p:sp>
        <p:sp>
          <p:nvSpPr>
            <p:cNvPr id="32" name="Line"/>
            <p:cNvSpPr/>
            <p:nvPr/>
          </p:nvSpPr>
          <p:spPr>
            <a:xfrm rot="5400000">
              <a:off x="14079781" y="8667841"/>
              <a:ext cx="4972470" cy="0"/>
            </a:xfrm>
            <a:prstGeom prst="line">
              <a:avLst/>
            </a:prstGeom>
            <a:ln w="76200" cap="rnd">
              <a:solidFill>
                <a:schemeClr val="tx1"/>
              </a:solidFill>
              <a:custDash>
                <a:ds d="100000" sp="200000"/>
              </a:custDash>
              <a:headEnd type="none"/>
              <a:tailEnd type="none"/>
            </a:ln>
          </p:spPr>
          <p:txBody>
            <a:bodyPr lIns="71437" tIns="71437" rIns="71437" bIns="71437" anchor="ctr"/>
            <a:lstStyle/>
            <a:p>
              <a:pPr>
                <a:defRPr sz="3600"/>
              </a:pPr>
              <a:endParaRPr>
                <a:latin typeface="Regular"/>
              </a:endParaRPr>
            </a:p>
          </p:txBody>
        </p:sp>
        <p:sp>
          <p:nvSpPr>
            <p:cNvPr id="34" name="Lithuania"/>
            <p:cNvSpPr txBox="1"/>
            <p:nvPr/>
          </p:nvSpPr>
          <p:spPr>
            <a:xfrm>
              <a:off x="16566017" y="4264286"/>
              <a:ext cx="4658521" cy="553998"/>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algn="ctr"/>
              <a:r>
                <a:rPr lang="lt-LT" sz="3600" dirty="0">
                  <a:solidFill>
                    <a:srgbClr val="B590E1"/>
                  </a:solidFill>
                  <a:latin typeface="Regular Semibold" charset="0"/>
                  <a:ea typeface="Regular Semibold" charset="0"/>
                  <a:cs typeface="Regular Semibold" charset="0"/>
                </a:rPr>
                <a:t>Partnerių paieška</a:t>
              </a:r>
              <a:endParaRPr lang="pt-BR" sz="3600" dirty="0">
                <a:solidFill>
                  <a:srgbClr val="B590E1"/>
                </a:solidFill>
                <a:latin typeface="Regular Semibold" charset="0"/>
                <a:ea typeface="Regular Semibold" charset="0"/>
                <a:cs typeface="Regular Semibold" charset="0"/>
              </a:endParaRPr>
            </a:p>
          </p:txBody>
        </p:sp>
      </p:grpSp>
      <p:pic>
        <p:nvPicPr>
          <p:cNvPr id="35" name="Picture 34"/>
          <p:cNvPicPr>
            <a:picLocks noChangeAspect="1"/>
          </p:cNvPicPr>
          <p:nvPr/>
        </p:nvPicPr>
        <p:blipFill>
          <a:blip r:embed="rId3">
            <a:alphaModFix amt="67000"/>
          </a:blip>
          <a:stretch>
            <a:fillRect/>
          </a:stretch>
        </p:blipFill>
        <p:spPr>
          <a:xfrm>
            <a:off x="776861" y="12282947"/>
            <a:ext cx="2060432" cy="709488"/>
          </a:xfrm>
          <a:prstGeom prst="rect">
            <a:avLst/>
          </a:prstGeom>
        </p:spPr>
      </p:pic>
      <p:pic>
        <p:nvPicPr>
          <p:cNvPr id="2" name="Picture 1">
            <a:extLst>
              <a:ext uri="{FF2B5EF4-FFF2-40B4-BE49-F238E27FC236}">
                <a16:creationId xmlns:a16="http://schemas.microsoft.com/office/drawing/2014/main" id="{B25FC95D-547D-42AF-91CA-C1CBE193A546}"/>
              </a:ext>
            </a:extLst>
          </p:cNvPr>
          <p:cNvPicPr>
            <a:picLocks noChangeAspect="1"/>
          </p:cNvPicPr>
          <p:nvPr/>
        </p:nvPicPr>
        <p:blipFill>
          <a:blip r:embed="rId4"/>
          <a:stretch>
            <a:fillRect/>
          </a:stretch>
        </p:blipFill>
        <p:spPr>
          <a:xfrm>
            <a:off x="3234106" y="2088784"/>
            <a:ext cx="2609314" cy="2591025"/>
          </a:xfrm>
          <a:prstGeom prst="rect">
            <a:avLst/>
          </a:prstGeom>
        </p:spPr>
      </p:pic>
      <p:sp>
        <p:nvSpPr>
          <p:cNvPr id="30" name="Lithuania">
            <a:extLst>
              <a:ext uri="{FF2B5EF4-FFF2-40B4-BE49-F238E27FC236}">
                <a16:creationId xmlns:a16="http://schemas.microsoft.com/office/drawing/2014/main" id="{1C3E73A9-BB6C-441A-B761-4A271F4264D1}"/>
              </a:ext>
            </a:extLst>
          </p:cNvPr>
          <p:cNvSpPr txBox="1"/>
          <p:nvPr/>
        </p:nvSpPr>
        <p:spPr>
          <a:xfrm>
            <a:off x="19643633" y="4390910"/>
            <a:ext cx="5262201" cy="553998"/>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algn="ctr"/>
            <a:endParaRPr lang="lt-LT" sz="3600" dirty="0">
              <a:solidFill>
                <a:srgbClr val="B590E1"/>
              </a:solidFill>
              <a:latin typeface="Regular Semibold" charset="0"/>
              <a:ea typeface="Regular Semibold" charset="0"/>
              <a:cs typeface="Regular Semibold" charset="0"/>
            </a:endParaRPr>
          </a:p>
        </p:txBody>
      </p:sp>
      <p:sp>
        <p:nvSpPr>
          <p:cNvPr id="39" name="Line">
            <a:extLst>
              <a:ext uri="{FF2B5EF4-FFF2-40B4-BE49-F238E27FC236}">
                <a16:creationId xmlns:a16="http://schemas.microsoft.com/office/drawing/2014/main" id="{EA5E097C-6FCB-4E19-9352-F4FCABD923CF}"/>
              </a:ext>
            </a:extLst>
          </p:cNvPr>
          <p:cNvSpPr/>
          <p:nvPr/>
        </p:nvSpPr>
        <p:spPr>
          <a:xfrm rot="5400000">
            <a:off x="20630136" y="7552469"/>
            <a:ext cx="4972470" cy="0"/>
          </a:xfrm>
          <a:prstGeom prst="line">
            <a:avLst/>
          </a:prstGeom>
          <a:ln w="76200" cap="rnd">
            <a:solidFill>
              <a:schemeClr val="tx1"/>
            </a:solidFill>
            <a:custDash>
              <a:ds d="100000" sp="200000"/>
            </a:custDash>
            <a:headEnd type="none"/>
            <a:tailEnd type="none"/>
          </a:ln>
        </p:spPr>
        <p:txBody>
          <a:bodyPr lIns="71437" tIns="71437" rIns="71437" bIns="71437" anchor="ctr"/>
          <a:lstStyle/>
          <a:p>
            <a:pPr>
              <a:defRPr sz="3600"/>
            </a:pPr>
            <a:endParaRPr>
              <a:latin typeface="Regular"/>
            </a:endParaRPr>
          </a:p>
        </p:txBody>
      </p:sp>
      <p:sp>
        <p:nvSpPr>
          <p:cNvPr id="23" name="Lithuania">
            <a:extLst>
              <a:ext uri="{FF2B5EF4-FFF2-40B4-BE49-F238E27FC236}">
                <a16:creationId xmlns:a16="http://schemas.microsoft.com/office/drawing/2014/main" id="{95CCC1A7-5E1F-44E9-850A-C59F2B7399CE}"/>
              </a:ext>
            </a:extLst>
          </p:cNvPr>
          <p:cNvSpPr txBox="1"/>
          <p:nvPr/>
        </p:nvSpPr>
        <p:spPr>
          <a:xfrm>
            <a:off x="20152811" y="3525399"/>
            <a:ext cx="4658521" cy="553998"/>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pPr algn="ctr"/>
            <a:endParaRPr lang="pt-BR" sz="3600" dirty="0">
              <a:solidFill>
                <a:srgbClr val="B590E1"/>
              </a:solidFill>
              <a:latin typeface="Regular Semibold" charset="0"/>
              <a:ea typeface="Regular Semibold" charset="0"/>
              <a:cs typeface="Regular Semibold" charset="0"/>
            </a:endParaRPr>
          </a:p>
        </p:txBody>
      </p:sp>
      <p:sp>
        <p:nvSpPr>
          <p:cNvPr id="27" name="Title 2">
            <a:extLst>
              <a:ext uri="{FF2B5EF4-FFF2-40B4-BE49-F238E27FC236}">
                <a16:creationId xmlns:a16="http://schemas.microsoft.com/office/drawing/2014/main" id="{8D94AF27-9D12-48A2-9BC8-610E8ABF81DD}"/>
              </a:ext>
            </a:extLst>
          </p:cNvPr>
          <p:cNvSpPr txBox="1"/>
          <p:nvPr/>
        </p:nvSpPr>
        <p:spPr>
          <a:xfrm>
            <a:off x="18697902" y="4995479"/>
            <a:ext cx="4577098" cy="5672247"/>
          </a:xfrm>
          <a:prstGeom prst="rect">
            <a:avLst/>
          </a:prstGeom>
          <a:ln w="3175">
            <a:miter lim="400000"/>
          </a:ln>
          <a:extLst>
            <a:ext uri="{C572A759-6A51-4108-AA02-DFA0A04FC94B}">
              <ma14:wrappingTextBoxFlag xmlns="" xmlns:ma14="http://schemas.microsoft.com/office/mac/drawingml/2011/main" val="1"/>
            </a:ext>
          </a:extLst>
        </p:spPr>
        <p:txBody>
          <a:bodyPr tIns="91439" bIns="91439" anchor="t">
            <a:normAutofit/>
          </a:bodyPr>
          <a:lstStyle>
            <a:lvl1pPr defTabSz="914400">
              <a:lnSpc>
                <a:spcPct val="110000"/>
              </a:lnSpc>
              <a:defRPr sz="20000" spc="-1818">
                <a:latin typeface="Decima Mono Pro"/>
                <a:ea typeface="Decima Mono Pro"/>
                <a:cs typeface="Decima Mono Pro"/>
                <a:sym typeface="Decima Mono Pro"/>
              </a:defRPr>
            </a:lvl1pPr>
          </a:lstStyle>
          <a:p>
            <a:pPr marL="457200" indent="-457200" algn="l">
              <a:lnSpc>
                <a:spcPct val="100000"/>
              </a:lnSpc>
              <a:buFont typeface="Courier New" panose="02070309020205020404" pitchFamily="49" charset="0"/>
              <a:buChar char="o"/>
            </a:pPr>
            <a:r>
              <a:rPr lang="lt-LT" sz="3200" spc="0" dirty="0">
                <a:latin typeface="Titillium" charset="0"/>
                <a:ea typeface="Titillium" charset="0"/>
                <a:cs typeface="Titillium" charset="0"/>
              </a:rPr>
              <a:t>Remiamas įmonių dalyvavimas tarptautiniuose renginiuose</a:t>
            </a:r>
          </a:p>
          <a:p>
            <a:pPr marL="457200" indent="-457200" algn="l">
              <a:lnSpc>
                <a:spcPct val="100000"/>
              </a:lnSpc>
              <a:buFont typeface="Courier New" panose="02070309020205020404" pitchFamily="49" charset="0"/>
              <a:buChar char="o"/>
            </a:pPr>
            <a:endParaRPr lang="lt-LT" sz="3200" spc="0" dirty="0">
              <a:latin typeface="Titillium" charset="0"/>
              <a:ea typeface="Titillium" charset="0"/>
              <a:cs typeface="Titillium" charset="0"/>
            </a:endParaRPr>
          </a:p>
          <a:p>
            <a:pPr marL="457200" indent="-457200" algn="l">
              <a:lnSpc>
                <a:spcPct val="100000"/>
              </a:lnSpc>
              <a:buFont typeface="Courier New" panose="02070309020205020404" pitchFamily="49" charset="0"/>
              <a:buChar char="o"/>
            </a:pPr>
            <a:r>
              <a:rPr lang="lt-LT" sz="3200" spc="0" dirty="0">
                <a:latin typeface="Titillium" charset="0"/>
                <a:ea typeface="Titillium" charset="0"/>
                <a:cs typeface="Titillium" charset="0"/>
              </a:rPr>
              <a:t>Konsorciumų susitikimų, skirtų paraiškų rengimui, organizavimas</a:t>
            </a:r>
            <a:r>
              <a:rPr lang="en-US" sz="3200" spc="0" dirty="0">
                <a:latin typeface="Titillium" charset="0"/>
                <a:ea typeface="Titillium" charset="0"/>
                <a:cs typeface="Titillium" charset="0"/>
              </a:rPr>
              <a:t> </a:t>
            </a:r>
          </a:p>
          <a:p>
            <a:pPr algn="l">
              <a:lnSpc>
                <a:spcPct val="100000"/>
              </a:lnSpc>
            </a:pPr>
            <a:r>
              <a:rPr lang="en-US" sz="3200" spc="0" dirty="0">
                <a:latin typeface="Titillium" charset="0"/>
                <a:ea typeface="Titillium" charset="0"/>
                <a:cs typeface="Titillium" charset="0"/>
              </a:rPr>
              <a:t>     (Norway grants) </a:t>
            </a:r>
            <a:endParaRPr lang="lt-LT" sz="3200" spc="0" dirty="0">
              <a:latin typeface="Titillium" charset="0"/>
              <a:ea typeface="Titillium" charset="0"/>
              <a:cs typeface="Titillium" charset="0"/>
            </a:endParaRPr>
          </a:p>
        </p:txBody>
      </p:sp>
      <p:sp>
        <p:nvSpPr>
          <p:cNvPr id="3" name="TextBox 2">
            <a:extLst>
              <a:ext uri="{FF2B5EF4-FFF2-40B4-BE49-F238E27FC236}">
                <a16:creationId xmlns:a16="http://schemas.microsoft.com/office/drawing/2014/main" id="{7F89F895-222D-4002-B8F0-0F32C877E20C}"/>
              </a:ext>
            </a:extLst>
          </p:cNvPr>
          <p:cNvSpPr txBox="1"/>
          <p:nvPr/>
        </p:nvSpPr>
        <p:spPr>
          <a:xfrm>
            <a:off x="4129735" y="12312880"/>
            <a:ext cx="20254265" cy="82137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kumimoji="0" lang="lt-LT" sz="4400" b="1" i="0" u="none" strike="noStrike" cap="none" spc="0" normalizeH="0" baseline="0" dirty="0">
                <a:ln>
                  <a:noFill/>
                </a:ln>
                <a:solidFill>
                  <a:srgbClr val="FFFFFF"/>
                </a:solidFill>
                <a:effectLst/>
                <a:uFillTx/>
                <a:latin typeface="+mn-lt"/>
                <a:ea typeface="+mn-ea"/>
                <a:cs typeface="+mn-cs"/>
                <a:sym typeface="Helvetica Light"/>
              </a:rPr>
              <a:t>Daugiau </a:t>
            </a:r>
            <a:r>
              <a:rPr kumimoji="0" lang="lt-LT" sz="4400" b="1" i="0" u="none" strike="noStrike" cap="none" spc="0" normalizeH="0" baseline="0" dirty="0" err="1">
                <a:ln>
                  <a:noFill/>
                </a:ln>
                <a:solidFill>
                  <a:srgbClr val="FFFFFF"/>
                </a:solidFill>
                <a:effectLst/>
                <a:uFillTx/>
                <a:latin typeface="+mn-lt"/>
                <a:ea typeface="+mn-ea"/>
                <a:cs typeface="+mn-cs"/>
                <a:sym typeface="Helvetica Light"/>
              </a:rPr>
              <a:t>info</a:t>
            </a:r>
            <a:r>
              <a:rPr kumimoji="0" lang="lt-LT" sz="4400" b="1" i="0" u="none" strike="noStrike" cap="none" spc="0" normalizeH="0" baseline="0" dirty="0">
                <a:ln>
                  <a:noFill/>
                </a:ln>
                <a:solidFill>
                  <a:schemeClr val="tx1"/>
                </a:solidFill>
                <a:effectLst/>
                <a:uFillTx/>
                <a:latin typeface="+mn-lt"/>
                <a:ea typeface="+mn-ea"/>
                <a:cs typeface="+mn-cs"/>
                <a:sym typeface="Helvetica Light"/>
              </a:rPr>
              <a:t>: </a:t>
            </a:r>
            <a:r>
              <a:rPr lang="en-US" sz="4400" dirty="0">
                <a:solidFill>
                  <a:schemeClr val="tx1"/>
                </a:solidFill>
                <a:hlinkClick r:id="rId5">
                  <a:extLst>
                    <a:ext uri="{A12FA001-AC4F-418D-AE19-62706E023703}">
                      <ahyp:hlinkClr xmlns:ahyp="http://schemas.microsoft.com/office/drawing/2018/hyperlinkcolor" val="tx"/>
                    </a:ext>
                  </a:extLst>
                </a:hlinkClick>
              </a:rPr>
              <a:t>https://mita.lrv.lt/lt/veiklos-sritys/programos-priemones</a:t>
            </a:r>
            <a:endParaRPr kumimoji="0" lang="en-US" sz="4400" b="0" i="0" u="none" strike="noStrike" cap="none" spc="0" normalizeH="0" baseline="0" dirty="0">
              <a:ln>
                <a:noFill/>
              </a:ln>
              <a:solidFill>
                <a:schemeClr val="tx1"/>
              </a:solidFill>
              <a:effectLst/>
              <a:uFillTx/>
              <a:sym typeface="Helvetica Light"/>
            </a:endParaRPr>
          </a:p>
        </p:txBody>
      </p:sp>
    </p:spTree>
    <p:extLst>
      <p:ext uri="{BB962C8B-B14F-4D97-AF65-F5344CB8AC3E}">
        <p14:creationId xmlns:p14="http://schemas.microsoft.com/office/powerpoint/2010/main" val="403396536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sp>
        <p:nvSpPr>
          <p:cNvPr id="16" name="Prioritetinės kryptys">
            <a:extLst>
              <a:ext uri="{FF2B5EF4-FFF2-40B4-BE49-F238E27FC236}">
                <a16:creationId xmlns:a16="http://schemas.microsoft.com/office/drawing/2014/main" id="{0922547C-72C9-4ED3-B6C9-3B50C3DBFE6C}"/>
              </a:ext>
            </a:extLst>
          </p:cNvPr>
          <p:cNvSpPr txBox="1"/>
          <p:nvPr/>
        </p:nvSpPr>
        <p:spPr>
          <a:xfrm>
            <a:off x="2854712" y="3475234"/>
            <a:ext cx="20094498" cy="7448193"/>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r>
              <a:rPr lang="lt-LT" sz="4400" i="1" dirty="0">
                <a:solidFill>
                  <a:srgbClr val="FF0000"/>
                </a:solidFill>
              </a:rPr>
              <a:t>De </a:t>
            </a:r>
            <a:r>
              <a:rPr lang="lt-LT" sz="4400" i="1" dirty="0" err="1">
                <a:solidFill>
                  <a:srgbClr val="FF0000"/>
                </a:solidFill>
              </a:rPr>
              <a:t>minimis</a:t>
            </a:r>
            <a:r>
              <a:rPr lang="lt-LT" sz="4400" i="1" dirty="0">
                <a:solidFill>
                  <a:srgbClr val="FF0000"/>
                </a:solidFill>
              </a:rPr>
              <a:t> </a:t>
            </a:r>
            <a:r>
              <a:rPr lang="lt-LT" sz="4400" dirty="0"/>
              <a:t>sąvoka yra vartojama apibūdinti </a:t>
            </a:r>
            <a:r>
              <a:rPr lang="lt-LT" sz="4400" dirty="0">
                <a:solidFill>
                  <a:srgbClr val="FF0000"/>
                </a:solidFill>
              </a:rPr>
              <a:t>nedidelės vertės valstybės paramą</a:t>
            </a:r>
            <a:r>
              <a:rPr lang="lt-LT" sz="4400" dirty="0"/>
              <a:t>, kuriai netaikomas reikalavimas suderinti pagalbą su Europos Komisija, kaip tai yra numatyta Sutarties dėl Europos Sąjungos veikimo 108 straipsnio 3 dalyje. Europos Komisijos įsitikinimu</a:t>
            </a:r>
            <a:r>
              <a:rPr lang="lt-LT" sz="4400" baseline="30000" dirty="0">
                <a:hlinkClick r:id="rId4"/>
              </a:rPr>
              <a:t>1</a:t>
            </a:r>
            <a:r>
              <a:rPr lang="lt-LT" sz="4400" dirty="0"/>
              <a:t>, pagalba, atitinkanti </a:t>
            </a:r>
            <a:r>
              <a:rPr lang="lt-LT" sz="4400" i="1" dirty="0">
                <a:solidFill>
                  <a:srgbClr val="FF0000"/>
                </a:solidFill>
              </a:rPr>
              <a:t>De </a:t>
            </a:r>
            <a:r>
              <a:rPr lang="lt-LT" sz="4400" i="1" dirty="0" err="1">
                <a:solidFill>
                  <a:srgbClr val="FF0000"/>
                </a:solidFill>
              </a:rPr>
              <a:t>minimis</a:t>
            </a:r>
            <a:r>
              <a:rPr lang="lt-LT" sz="4400" i="1" dirty="0">
                <a:solidFill>
                  <a:srgbClr val="FF0000"/>
                </a:solidFill>
              </a:rPr>
              <a:t> </a:t>
            </a:r>
            <a:r>
              <a:rPr lang="lt-LT" sz="4400" dirty="0">
                <a:solidFill>
                  <a:schemeClr val="tx1"/>
                </a:solidFill>
              </a:rPr>
              <a:t>reglamentų reikalavimus, </a:t>
            </a:r>
            <a:r>
              <a:rPr lang="lt-LT" sz="4400" dirty="0">
                <a:solidFill>
                  <a:srgbClr val="FF0000"/>
                </a:solidFill>
              </a:rPr>
              <a:t>daro nežymų poveikį prekybai ir konkurencijai tarp Europos Sąjungos valstybių narių, todėl Komisijos pritarimo teikti tokiai paramai nereikia.</a:t>
            </a:r>
            <a:endParaRPr lang="en-US" sz="4400" dirty="0">
              <a:solidFill>
                <a:srgbClr val="FF0000"/>
              </a:solidFill>
            </a:endParaRPr>
          </a:p>
          <a:p>
            <a:endParaRPr lang="en-US" sz="4400" dirty="0">
              <a:solidFill>
                <a:srgbClr val="FF0000"/>
              </a:solidFill>
            </a:endParaRPr>
          </a:p>
          <a:p>
            <a:endParaRPr lang="en-US" sz="4400" dirty="0">
              <a:solidFill>
                <a:srgbClr val="FF0000"/>
              </a:solidFill>
            </a:endParaRPr>
          </a:p>
          <a:p>
            <a:r>
              <a:rPr lang="lt-LT" sz="4400" dirty="0"/>
              <a:t>Didžiausia </a:t>
            </a:r>
            <a:r>
              <a:rPr lang="lt-LT" sz="4400" i="1" dirty="0">
                <a:solidFill>
                  <a:srgbClr val="FF0000"/>
                </a:solidFill>
              </a:rPr>
              <a:t>de </a:t>
            </a:r>
            <a:r>
              <a:rPr lang="lt-LT" sz="4400" i="1" dirty="0" err="1">
                <a:solidFill>
                  <a:srgbClr val="FF0000"/>
                </a:solidFill>
              </a:rPr>
              <a:t>minimis</a:t>
            </a:r>
            <a:r>
              <a:rPr lang="lt-LT" sz="4400" i="1" dirty="0"/>
              <a:t> </a:t>
            </a:r>
            <a:r>
              <a:rPr lang="lt-LT" sz="4400" dirty="0"/>
              <a:t>pagalba </a:t>
            </a:r>
            <a:r>
              <a:rPr lang="lt-LT" sz="4400" dirty="0">
                <a:solidFill>
                  <a:srgbClr val="FF0000"/>
                </a:solidFill>
              </a:rPr>
              <a:t>vienam ūkio subjektui per 3 mokestinių metų laikotarpį </a:t>
            </a:r>
            <a:r>
              <a:rPr lang="lt-LT" sz="4400" dirty="0"/>
              <a:t>(taikomi įmonės naudojami mokestiniai metai) paprastai (priklausomai nuo ūkio subjekto veiklos sektoriaus</a:t>
            </a:r>
            <a:r>
              <a:rPr lang="lt-LT" sz="4400" baseline="30000" dirty="0">
                <a:hlinkClick r:id="rId5"/>
              </a:rPr>
              <a:t>2</a:t>
            </a:r>
            <a:r>
              <a:rPr lang="lt-LT" sz="4400" dirty="0"/>
              <a:t>) gali siekti </a:t>
            </a:r>
            <a:r>
              <a:rPr lang="lt-LT" sz="4400" dirty="0">
                <a:solidFill>
                  <a:srgbClr val="FF0000"/>
                </a:solidFill>
              </a:rPr>
              <a:t>200 000 eurų</a:t>
            </a:r>
            <a:r>
              <a:rPr lang="lt-LT" sz="4400" dirty="0"/>
              <a:t>. </a:t>
            </a:r>
          </a:p>
        </p:txBody>
      </p:sp>
      <p:sp>
        <p:nvSpPr>
          <p:cNvPr id="8" name="Rectangle 1">
            <a:extLst>
              <a:ext uri="{FF2B5EF4-FFF2-40B4-BE49-F238E27FC236}">
                <a16:creationId xmlns:a16="http://schemas.microsoft.com/office/drawing/2014/main" id="{777E19C1-E036-4303-BE28-AB6E4CA3A41F}"/>
              </a:ext>
            </a:extLst>
          </p:cNvPr>
          <p:cNvSpPr>
            <a:spLocks noChangeArrowheads="1"/>
          </p:cNvSpPr>
          <p:nvPr/>
        </p:nvSpPr>
        <p:spPr bwMode="auto">
          <a:xfrm>
            <a:off x="1007706" y="128397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en-US" sz="7200" b="1" i="1" dirty="0">
                <a:solidFill>
                  <a:schemeClr val="tx1"/>
                </a:solidFill>
                <a:latin typeface="Segoe UI" panose="020B0502040204020203" pitchFamily="34" charset="0"/>
                <a:cs typeface="Segoe UI" panose="020B0502040204020203" pitchFamily="34" charset="0"/>
              </a:rPr>
              <a:t>De minimis</a:t>
            </a:r>
            <a:endParaRPr lang="lt-LT" sz="7200" b="1" i="1" dirty="0">
              <a:solidFill>
                <a:schemeClr val="tx1"/>
              </a:solidFill>
              <a:latin typeface="Segoe UI" panose="020B0502040204020203" pitchFamily="34" charset="0"/>
              <a:cs typeface="Segoe UI" panose="020B0502040204020203" pitchFamily="34" charset="0"/>
            </a:endParaRPr>
          </a:p>
        </p:txBody>
      </p:sp>
      <p:sp>
        <p:nvSpPr>
          <p:cNvPr id="9" name="Oval 8">
            <a:extLst>
              <a:ext uri="{FF2B5EF4-FFF2-40B4-BE49-F238E27FC236}">
                <a16:creationId xmlns:a16="http://schemas.microsoft.com/office/drawing/2014/main" id="{CAC27C6C-F3AA-4685-97A9-E2FB81FAD26A}"/>
              </a:ext>
            </a:extLst>
          </p:cNvPr>
          <p:cNvSpPr/>
          <p:nvPr/>
        </p:nvSpPr>
        <p:spPr>
          <a:xfrm>
            <a:off x="1441012" y="4417389"/>
            <a:ext cx="614684" cy="664833"/>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0" name="Picture 9">
            <a:extLst>
              <a:ext uri="{FF2B5EF4-FFF2-40B4-BE49-F238E27FC236}">
                <a16:creationId xmlns:a16="http://schemas.microsoft.com/office/drawing/2014/main" id="{F8141EF0-585F-493E-9C2B-388333713889}"/>
              </a:ext>
            </a:extLst>
          </p:cNvPr>
          <p:cNvPicPr>
            <a:picLocks noChangeAspect="1"/>
          </p:cNvPicPr>
          <p:nvPr/>
        </p:nvPicPr>
        <p:blipFill>
          <a:blip r:embed="rId6">
            <a:lum bright="20000"/>
          </a:blip>
          <a:stretch>
            <a:fillRect/>
          </a:stretch>
        </p:blipFill>
        <p:spPr>
          <a:xfrm>
            <a:off x="1548688" y="4446085"/>
            <a:ext cx="649555" cy="550239"/>
          </a:xfrm>
          <a:prstGeom prst="rect">
            <a:avLst/>
          </a:prstGeom>
        </p:spPr>
      </p:pic>
      <p:sp>
        <p:nvSpPr>
          <p:cNvPr id="15" name="Oval 14">
            <a:extLst>
              <a:ext uri="{FF2B5EF4-FFF2-40B4-BE49-F238E27FC236}">
                <a16:creationId xmlns:a16="http://schemas.microsoft.com/office/drawing/2014/main" id="{A2DE4662-C427-4D83-9B7F-BBF3C93F87FD}"/>
              </a:ext>
            </a:extLst>
          </p:cNvPr>
          <p:cNvSpPr/>
          <p:nvPr/>
        </p:nvSpPr>
        <p:spPr>
          <a:xfrm>
            <a:off x="1441012" y="9369148"/>
            <a:ext cx="614684" cy="664833"/>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7" name="Picture 16">
            <a:extLst>
              <a:ext uri="{FF2B5EF4-FFF2-40B4-BE49-F238E27FC236}">
                <a16:creationId xmlns:a16="http://schemas.microsoft.com/office/drawing/2014/main" id="{D0059036-6F35-4BA6-BC35-454C55806687}"/>
              </a:ext>
            </a:extLst>
          </p:cNvPr>
          <p:cNvPicPr>
            <a:picLocks noChangeAspect="1"/>
          </p:cNvPicPr>
          <p:nvPr/>
        </p:nvPicPr>
        <p:blipFill>
          <a:blip r:embed="rId6">
            <a:lum bright="20000"/>
          </a:blip>
          <a:stretch>
            <a:fillRect/>
          </a:stretch>
        </p:blipFill>
        <p:spPr>
          <a:xfrm>
            <a:off x="1548688" y="9429899"/>
            <a:ext cx="649555" cy="518184"/>
          </a:xfrm>
          <a:prstGeom prst="rect">
            <a:avLst/>
          </a:prstGeom>
        </p:spPr>
      </p:pic>
      <p:pic>
        <p:nvPicPr>
          <p:cNvPr id="20" name="Picture 19">
            <a:extLst>
              <a:ext uri="{FF2B5EF4-FFF2-40B4-BE49-F238E27FC236}">
                <a16:creationId xmlns:a16="http://schemas.microsoft.com/office/drawing/2014/main" id="{6AB3D233-E297-4497-BFAA-9FF19EC3722C}"/>
              </a:ext>
            </a:extLst>
          </p:cNvPr>
          <p:cNvPicPr>
            <a:picLocks noChangeAspect="1"/>
          </p:cNvPicPr>
          <p:nvPr/>
        </p:nvPicPr>
        <p:blipFill>
          <a:blip r:embed="rId7">
            <a:alphaModFix amt="67000"/>
          </a:blip>
          <a:stretch>
            <a:fillRect/>
          </a:stretch>
        </p:blipFill>
        <p:spPr>
          <a:xfrm>
            <a:off x="21837952" y="12638811"/>
            <a:ext cx="2060432" cy="709488"/>
          </a:xfrm>
          <a:prstGeom prst="rect">
            <a:avLst/>
          </a:prstGeom>
        </p:spPr>
      </p:pic>
    </p:spTree>
    <p:extLst>
      <p:ext uri="{BB962C8B-B14F-4D97-AF65-F5344CB8AC3E}">
        <p14:creationId xmlns:p14="http://schemas.microsoft.com/office/powerpoint/2010/main" val="24811797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0" y="0"/>
            <a:ext cx="24386954" cy="13716000"/>
          </a:xfrm>
          <a:prstGeom prst="rect">
            <a:avLst/>
          </a:prstGeom>
        </p:spPr>
      </p:pic>
      <p:grpSp>
        <p:nvGrpSpPr>
          <p:cNvPr id="34" name="Group 33"/>
          <p:cNvGrpSpPr/>
          <p:nvPr/>
        </p:nvGrpSpPr>
        <p:grpSpPr>
          <a:xfrm>
            <a:off x="7428496" y="3193462"/>
            <a:ext cx="8331254" cy="2844998"/>
            <a:chOff x="15098338" y="6055456"/>
            <a:chExt cx="5429813" cy="1854200"/>
          </a:xfrm>
        </p:grpSpPr>
        <p:pic>
          <p:nvPicPr>
            <p:cNvPr id="35" name="Picture 34"/>
            <p:cNvPicPr>
              <a:picLocks noChangeAspect="1"/>
            </p:cNvPicPr>
            <p:nvPr/>
          </p:nvPicPr>
          <p:blipFill>
            <a:blip r:embed="rId4"/>
            <a:stretch>
              <a:fillRect/>
            </a:stretch>
          </p:blipFill>
          <p:spPr>
            <a:xfrm>
              <a:off x="15098338" y="6055456"/>
              <a:ext cx="1854200" cy="1854200"/>
            </a:xfrm>
            <a:prstGeom prst="rect">
              <a:avLst/>
            </a:prstGeom>
          </p:spPr>
        </p:pic>
        <p:pic>
          <p:nvPicPr>
            <p:cNvPr id="44" name="Picture 43"/>
            <p:cNvPicPr>
              <a:picLocks noChangeAspect="1"/>
            </p:cNvPicPr>
            <p:nvPr/>
          </p:nvPicPr>
          <p:blipFill>
            <a:blip r:embed="rId5"/>
            <a:stretch>
              <a:fillRect/>
            </a:stretch>
          </p:blipFill>
          <p:spPr>
            <a:xfrm>
              <a:off x="17251551" y="6055456"/>
              <a:ext cx="3276600" cy="1854200"/>
            </a:xfrm>
            <a:prstGeom prst="rect">
              <a:avLst/>
            </a:prstGeom>
          </p:spPr>
        </p:pic>
      </p:grpSp>
      <p:sp>
        <p:nvSpPr>
          <p:cNvPr id="49" name="Title 1"/>
          <p:cNvSpPr>
            <a:spLocks noGrp="1"/>
          </p:cNvSpPr>
          <p:nvPr>
            <p:ph type="title"/>
          </p:nvPr>
        </p:nvSpPr>
        <p:spPr>
          <a:xfrm>
            <a:off x="0" y="7871944"/>
            <a:ext cx="24383999" cy="1811855"/>
          </a:xfrm>
        </p:spPr>
        <p:txBody>
          <a:bodyPr>
            <a:noAutofit/>
          </a:bodyPr>
          <a:lstStyle/>
          <a:p>
            <a:pPr algn="ctr"/>
            <a:br>
              <a:rPr lang="lt-LT" sz="6000" dirty="0">
                <a:latin typeface="Segoe UI" panose="020B0502040204020203" pitchFamily="34" charset="0"/>
                <a:cs typeface="Segoe UI" panose="020B0502040204020203" pitchFamily="34" charset="0"/>
              </a:rPr>
            </a:br>
            <a:r>
              <a:rPr lang="lt-LT" sz="6000" dirty="0">
                <a:latin typeface="Segoe UI" panose="020B0502040204020203" pitchFamily="34" charset="0"/>
                <a:cs typeface="Segoe UI" panose="020B0502040204020203" pitchFamily="34" charset="0"/>
              </a:rPr>
              <a:t>PELNO MOKESČIO LENGVATA </a:t>
            </a:r>
            <a:br>
              <a:rPr lang="lt-LT" sz="6000" dirty="0">
                <a:latin typeface="Segoe UI" panose="020B0502040204020203" pitchFamily="34" charset="0"/>
                <a:cs typeface="Segoe UI" panose="020B0502040204020203" pitchFamily="34" charset="0"/>
              </a:rPr>
            </a:br>
            <a:r>
              <a:rPr lang="lt-LT" sz="6000" dirty="0">
                <a:latin typeface="Segoe UI" panose="020B0502040204020203" pitchFamily="34" charset="0"/>
                <a:cs typeface="Segoe UI" panose="020B0502040204020203" pitchFamily="34" charset="0"/>
              </a:rPr>
              <a:t>ir</a:t>
            </a:r>
            <a:br>
              <a:rPr lang="lt-LT" sz="6000" dirty="0">
                <a:latin typeface="Segoe UI" panose="020B0502040204020203" pitchFamily="34" charset="0"/>
                <a:cs typeface="Segoe UI" panose="020B0502040204020203" pitchFamily="34" charset="0"/>
              </a:rPr>
            </a:br>
            <a:r>
              <a:rPr lang="lt-LT" sz="6000" dirty="0">
                <a:latin typeface="Segoe UI" panose="020B0502040204020203" pitchFamily="34" charset="0"/>
                <a:cs typeface="Segoe UI" panose="020B0502040204020203" pitchFamily="34" charset="0"/>
              </a:rPr>
              <a:t>MTEP VEIKLŲ VERTINIMAS </a:t>
            </a:r>
            <a:br>
              <a:rPr lang="lt-LT" sz="6000" dirty="0">
                <a:latin typeface="Segoe UI" panose="020B0502040204020203" pitchFamily="34" charset="0"/>
                <a:cs typeface="Segoe UI" panose="020B0502040204020203" pitchFamily="34" charset="0"/>
              </a:rPr>
            </a:br>
            <a:endParaRPr lang="lt-LT" sz="6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566750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sp>
        <p:nvSpPr>
          <p:cNvPr id="8" name="Rectangle 1">
            <a:extLst>
              <a:ext uri="{FF2B5EF4-FFF2-40B4-BE49-F238E27FC236}">
                <a16:creationId xmlns:a16="http://schemas.microsoft.com/office/drawing/2014/main" id="{777E19C1-E036-4303-BE28-AB6E4CA3A41F}"/>
              </a:ext>
            </a:extLst>
          </p:cNvPr>
          <p:cNvSpPr>
            <a:spLocks noChangeArrowheads="1"/>
          </p:cNvSpPr>
          <p:nvPr/>
        </p:nvSpPr>
        <p:spPr bwMode="auto">
          <a:xfrm>
            <a:off x="568090" y="606379"/>
            <a:ext cx="22430792" cy="1007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6000" b="1" dirty="0">
                <a:solidFill>
                  <a:srgbClr val="77CBEA"/>
                </a:solidFill>
                <a:latin typeface="Segoe UI" panose="020B0502040204020203" pitchFamily="34" charset="0"/>
                <a:cs typeface="Segoe UI" panose="020B0502040204020203" pitchFamily="34" charset="0"/>
              </a:rPr>
              <a:t>Pelno mokesčio lengvata</a:t>
            </a:r>
            <a:r>
              <a:rPr lang="en-US" sz="6000" b="1" dirty="0">
                <a:solidFill>
                  <a:srgbClr val="77CBEA"/>
                </a:solidFill>
                <a:latin typeface="Segoe UI" panose="020B0502040204020203" pitchFamily="34" charset="0"/>
                <a:cs typeface="Segoe UI" panose="020B0502040204020203" pitchFamily="34" charset="0"/>
              </a:rPr>
              <a:t>: </a:t>
            </a:r>
            <a:r>
              <a:rPr lang="en-US" sz="6000" b="1" dirty="0">
                <a:solidFill>
                  <a:schemeClr val="tx1"/>
                </a:solidFill>
                <a:latin typeface="Segoe UI" panose="020B0502040204020203" pitchFamily="34" charset="0"/>
                <a:cs typeface="Segoe UI" panose="020B0502040204020203" pitchFamily="34" charset="0"/>
              </a:rPr>
              <a:t>Kas tai? </a:t>
            </a:r>
            <a:endParaRPr lang="lt-LT" sz="6000" b="1" dirty="0">
              <a:solidFill>
                <a:schemeClr val="tx1"/>
              </a:solidFill>
              <a:latin typeface="Segoe UI" panose="020B0502040204020203" pitchFamily="34" charset="0"/>
              <a:cs typeface="Segoe UI" panose="020B0502040204020203" pitchFamily="34" charset="0"/>
            </a:endParaRPr>
          </a:p>
        </p:txBody>
      </p:sp>
      <p:pic>
        <p:nvPicPr>
          <p:cNvPr id="20" name="Picture 19">
            <a:extLst>
              <a:ext uri="{FF2B5EF4-FFF2-40B4-BE49-F238E27FC236}">
                <a16:creationId xmlns:a16="http://schemas.microsoft.com/office/drawing/2014/main" id="{6AB3D233-E297-4497-BFAA-9FF19EC3722C}"/>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3" name="TextBox 2">
            <a:extLst>
              <a:ext uri="{FF2B5EF4-FFF2-40B4-BE49-F238E27FC236}">
                <a16:creationId xmlns:a16="http://schemas.microsoft.com/office/drawing/2014/main" id="{52278B4B-3824-4AC1-B292-E88412F66584}"/>
              </a:ext>
            </a:extLst>
          </p:cNvPr>
          <p:cNvSpPr txBox="1"/>
          <p:nvPr/>
        </p:nvSpPr>
        <p:spPr>
          <a:xfrm>
            <a:off x="1459523" y="4200542"/>
            <a:ext cx="21031200" cy="531491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n-US" sz="4800" dirty="0"/>
              <a:t>MTEP </a:t>
            </a:r>
            <a:r>
              <a:rPr lang="en-US" sz="4800" dirty="0" err="1"/>
              <a:t>lengvata</a:t>
            </a:r>
            <a:r>
              <a:rPr lang="en-US" sz="4800" dirty="0"/>
              <a:t> - </a:t>
            </a:r>
            <a:r>
              <a:rPr lang="en-US" sz="4800" dirty="0" err="1">
                <a:solidFill>
                  <a:srgbClr val="77CBEA"/>
                </a:solidFill>
              </a:rPr>
              <a:t>apskaičiuojant</a:t>
            </a:r>
            <a:r>
              <a:rPr lang="en-US" sz="4800" dirty="0">
                <a:solidFill>
                  <a:srgbClr val="77CBEA"/>
                </a:solidFill>
              </a:rPr>
              <a:t> </a:t>
            </a:r>
            <a:r>
              <a:rPr lang="en-US" sz="4800" dirty="0" err="1">
                <a:solidFill>
                  <a:srgbClr val="77CBEA"/>
                </a:solidFill>
              </a:rPr>
              <a:t>pelno</a:t>
            </a:r>
            <a:r>
              <a:rPr lang="en-US" sz="4800" dirty="0">
                <a:solidFill>
                  <a:srgbClr val="77CBEA"/>
                </a:solidFill>
              </a:rPr>
              <a:t> </a:t>
            </a:r>
            <a:r>
              <a:rPr lang="en-US" sz="4800" dirty="0" err="1">
                <a:solidFill>
                  <a:srgbClr val="77CBEA"/>
                </a:solidFill>
              </a:rPr>
              <a:t>mokestį</a:t>
            </a:r>
            <a:r>
              <a:rPr lang="en-US" sz="4800" dirty="0">
                <a:solidFill>
                  <a:srgbClr val="77CBEA"/>
                </a:solidFill>
              </a:rPr>
              <a:t>, </a:t>
            </a:r>
            <a:r>
              <a:rPr lang="en-US" sz="4800" dirty="0" err="1">
                <a:solidFill>
                  <a:srgbClr val="77CBEA"/>
                </a:solidFill>
              </a:rPr>
              <a:t>sąnaudos</a:t>
            </a:r>
            <a:r>
              <a:rPr lang="en-US" sz="4800" dirty="0"/>
              <a:t>, </a:t>
            </a:r>
            <a:r>
              <a:rPr lang="en-US" sz="4800" dirty="0" err="1"/>
              <a:t>išskyrus</a:t>
            </a:r>
            <a:r>
              <a:rPr lang="en-US" sz="4800" dirty="0"/>
              <a:t> </a:t>
            </a:r>
            <a:r>
              <a:rPr lang="en-US" sz="4800" dirty="0" err="1"/>
              <a:t>ilgalaikio</a:t>
            </a:r>
            <a:endParaRPr lang="en-US" sz="4800" dirty="0"/>
          </a:p>
          <a:p>
            <a:r>
              <a:rPr lang="en-US" sz="4800" dirty="0" err="1"/>
              <a:t>turto</a:t>
            </a:r>
            <a:r>
              <a:rPr lang="en-US" sz="4800" dirty="0"/>
              <a:t> </a:t>
            </a:r>
            <a:r>
              <a:rPr lang="en-US" sz="4800" dirty="0" err="1"/>
              <a:t>nusidėvėjimo</a:t>
            </a:r>
            <a:r>
              <a:rPr lang="en-US" sz="4800" dirty="0"/>
              <a:t> </a:t>
            </a:r>
            <a:r>
              <a:rPr lang="en-US" sz="4800" dirty="0" err="1"/>
              <a:t>arba</a:t>
            </a:r>
            <a:r>
              <a:rPr lang="en-US" sz="4800" dirty="0"/>
              <a:t> </a:t>
            </a:r>
            <a:r>
              <a:rPr lang="en-US" sz="4800" dirty="0" err="1"/>
              <a:t>amortizacijos</a:t>
            </a:r>
            <a:r>
              <a:rPr lang="en-US" sz="4800" dirty="0"/>
              <a:t> </a:t>
            </a:r>
            <a:r>
              <a:rPr lang="en-US" sz="4800" dirty="0" err="1"/>
              <a:t>sąnaudas</a:t>
            </a:r>
            <a:r>
              <a:rPr lang="en-US" sz="4800" dirty="0"/>
              <a:t>, </a:t>
            </a:r>
            <a:r>
              <a:rPr lang="en-US" sz="4800" dirty="0" err="1">
                <a:solidFill>
                  <a:srgbClr val="77CBEA"/>
                </a:solidFill>
              </a:rPr>
              <a:t>patirtos</a:t>
            </a:r>
            <a:r>
              <a:rPr lang="en-US" sz="4800" dirty="0">
                <a:solidFill>
                  <a:srgbClr val="77CBEA"/>
                </a:solidFill>
              </a:rPr>
              <a:t> MTEP, 3 </a:t>
            </a:r>
            <a:r>
              <a:rPr lang="en-US" sz="4800" dirty="0" err="1">
                <a:solidFill>
                  <a:srgbClr val="77CBEA"/>
                </a:solidFill>
              </a:rPr>
              <a:t>kartus</a:t>
            </a:r>
            <a:endParaRPr lang="en-US" sz="4800" dirty="0">
              <a:solidFill>
                <a:srgbClr val="77CBEA"/>
              </a:solidFill>
            </a:endParaRPr>
          </a:p>
          <a:p>
            <a:r>
              <a:rPr lang="en-US" sz="4800" dirty="0" err="1">
                <a:solidFill>
                  <a:srgbClr val="77CBEA"/>
                </a:solidFill>
              </a:rPr>
              <a:t>atskaitomos</a:t>
            </a:r>
            <a:r>
              <a:rPr lang="en-US" sz="4800" dirty="0">
                <a:solidFill>
                  <a:srgbClr val="77CBEA"/>
                </a:solidFill>
              </a:rPr>
              <a:t> </a:t>
            </a:r>
            <a:r>
              <a:rPr lang="en-US" sz="4800" dirty="0" err="1">
                <a:solidFill>
                  <a:srgbClr val="77CBEA"/>
                </a:solidFill>
              </a:rPr>
              <a:t>iš</a:t>
            </a:r>
            <a:r>
              <a:rPr lang="en-US" sz="4800" dirty="0">
                <a:solidFill>
                  <a:srgbClr val="77CBEA"/>
                </a:solidFill>
              </a:rPr>
              <a:t> </a:t>
            </a:r>
            <a:r>
              <a:rPr lang="en-US" sz="4800" dirty="0" err="1">
                <a:solidFill>
                  <a:srgbClr val="77CBEA"/>
                </a:solidFill>
              </a:rPr>
              <a:t>pajamų</a:t>
            </a:r>
            <a:r>
              <a:rPr lang="en-US" sz="4800" dirty="0">
                <a:solidFill>
                  <a:srgbClr val="77CBEA"/>
                </a:solidFill>
              </a:rPr>
              <a:t>.</a:t>
            </a:r>
          </a:p>
          <a:p>
            <a:endParaRPr lang="en-US" sz="4800" dirty="0">
              <a:solidFill>
                <a:srgbClr val="77CBEA"/>
              </a:solidFill>
            </a:endParaRPr>
          </a:p>
          <a:p>
            <a:endParaRPr lang="en-US" sz="4800" dirty="0">
              <a:solidFill>
                <a:srgbClr val="77CBEA"/>
              </a:solidFill>
            </a:endParaRPr>
          </a:p>
          <a:p>
            <a:r>
              <a:rPr lang="en-US" sz="4800" dirty="0" err="1">
                <a:solidFill>
                  <a:srgbClr val="FFC000"/>
                </a:solidFill>
              </a:rPr>
              <a:t>Būtina</a:t>
            </a:r>
            <a:r>
              <a:rPr lang="en-US" sz="4800" dirty="0">
                <a:solidFill>
                  <a:srgbClr val="FFC000"/>
                </a:solidFill>
              </a:rPr>
              <a:t> </a:t>
            </a:r>
            <a:r>
              <a:rPr lang="en-US" sz="4800" dirty="0" err="1">
                <a:solidFill>
                  <a:srgbClr val="FFC000"/>
                </a:solidFill>
              </a:rPr>
              <a:t>sąlyga</a:t>
            </a:r>
            <a:r>
              <a:rPr lang="en-US" sz="4800" dirty="0">
                <a:solidFill>
                  <a:srgbClr val="FFC000"/>
                </a:solidFill>
              </a:rPr>
              <a:t> – MTEP </a:t>
            </a:r>
            <a:r>
              <a:rPr lang="en-US" sz="4800" dirty="0" err="1">
                <a:solidFill>
                  <a:srgbClr val="FFC000"/>
                </a:solidFill>
              </a:rPr>
              <a:t>darbai</a:t>
            </a:r>
            <a:r>
              <a:rPr lang="en-US" sz="4800" dirty="0">
                <a:solidFill>
                  <a:srgbClr val="FFC000"/>
                </a:solidFill>
              </a:rPr>
              <a:t> </a:t>
            </a:r>
            <a:r>
              <a:rPr lang="en-US" sz="4800" dirty="0" err="1">
                <a:solidFill>
                  <a:srgbClr val="FFC000"/>
                </a:solidFill>
              </a:rPr>
              <a:t>turi</a:t>
            </a:r>
            <a:r>
              <a:rPr lang="en-US" sz="4800" dirty="0">
                <a:solidFill>
                  <a:srgbClr val="FFC000"/>
                </a:solidFill>
              </a:rPr>
              <a:t> </a:t>
            </a:r>
            <a:r>
              <a:rPr lang="en-US" sz="4800" dirty="0" err="1">
                <a:solidFill>
                  <a:srgbClr val="FFC000"/>
                </a:solidFill>
              </a:rPr>
              <a:t>būti</a:t>
            </a:r>
            <a:r>
              <a:rPr lang="en-US" sz="4800" dirty="0">
                <a:solidFill>
                  <a:srgbClr val="FFC000"/>
                </a:solidFill>
              </a:rPr>
              <a:t> </a:t>
            </a:r>
            <a:r>
              <a:rPr lang="en-US" sz="4800" dirty="0" err="1">
                <a:solidFill>
                  <a:srgbClr val="FFC000"/>
                </a:solidFill>
              </a:rPr>
              <a:t>susiję</a:t>
            </a:r>
            <a:r>
              <a:rPr lang="en-US" sz="4800" dirty="0">
                <a:solidFill>
                  <a:srgbClr val="FFC000"/>
                </a:solidFill>
              </a:rPr>
              <a:t> </a:t>
            </a:r>
            <a:r>
              <a:rPr lang="en-US" sz="4800" dirty="0" err="1">
                <a:solidFill>
                  <a:srgbClr val="FFC000"/>
                </a:solidFill>
              </a:rPr>
              <a:t>su</a:t>
            </a:r>
            <a:r>
              <a:rPr lang="en-US" sz="4800" dirty="0">
                <a:solidFill>
                  <a:srgbClr val="FFC000"/>
                </a:solidFill>
              </a:rPr>
              <a:t> </a:t>
            </a:r>
            <a:r>
              <a:rPr lang="en-US" sz="4800" dirty="0" err="1">
                <a:solidFill>
                  <a:srgbClr val="FFC000"/>
                </a:solidFill>
              </a:rPr>
              <a:t>įmonės</a:t>
            </a:r>
            <a:r>
              <a:rPr lang="en-US" sz="4800" dirty="0">
                <a:solidFill>
                  <a:srgbClr val="FFC000"/>
                </a:solidFill>
              </a:rPr>
              <a:t> </a:t>
            </a:r>
            <a:r>
              <a:rPr lang="en-US" sz="4800" dirty="0" err="1">
                <a:solidFill>
                  <a:srgbClr val="FFC000"/>
                </a:solidFill>
              </a:rPr>
              <a:t>vykdoma</a:t>
            </a:r>
            <a:r>
              <a:rPr lang="en-US" sz="4800" dirty="0">
                <a:solidFill>
                  <a:srgbClr val="FFC000"/>
                </a:solidFill>
              </a:rPr>
              <a:t> </a:t>
            </a:r>
            <a:r>
              <a:rPr lang="en-US" sz="4800" dirty="0" err="1">
                <a:solidFill>
                  <a:srgbClr val="FFC000"/>
                </a:solidFill>
              </a:rPr>
              <a:t>įprastine</a:t>
            </a:r>
            <a:r>
              <a:rPr lang="en-US" sz="4800" dirty="0">
                <a:solidFill>
                  <a:srgbClr val="FFC000"/>
                </a:solidFill>
              </a:rPr>
              <a:t> </a:t>
            </a:r>
            <a:r>
              <a:rPr lang="en-US" sz="4800" dirty="0" err="1">
                <a:solidFill>
                  <a:srgbClr val="FFC000"/>
                </a:solidFill>
              </a:rPr>
              <a:t>ar</a:t>
            </a:r>
            <a:endParaRPr lang="en-US" sz="4800" dirty="0">
              <a:solidFill>
                <a:srgbClr val="FFC000"/>
              </a:solidFill>
            </a:endParaRPr>
          </a:p>
          <a:p>
            <a:r>
              <a:rPr lang="en-US" sz="4800" dirty="0" err="1">
                <a:solidFill>
                  <a:srgbClr val="FFC000"/>
                </a:solidFill>
              </a:rPr>
              <a:t>numatoma</a:t>
            </a:r>
            <a:r>
              <a:rPr lang="en-US" sz="4800" dirty="0">
                <a:solidFill>
                  <a:srgbClr val="FFC000"/>
                </a:solidFill>
              </a:rPr>
              <a:t> </a:t>
            </a:r>
            <a:r>
              <a:rPr lang="en-US" sz="4800" dirty="0" err="1">
                <a:solidFill>
                  <a:srgbClr val="FFC000"/>
                </a:solidFill>
              </a:rPr>
              <a:t>vykdyti</a:t>
            </a:r>
            <a:r>
              <a:rPr lang="en-US" sz="4800" dirty="0">
                <a:solidFill>
                  <a:srgbClr val="FFC000"/>
                </a:solidFill>
              </a:rPr>
              <a:t> </a:t>
            </a:r>
            <a:r>
              <a:rPr lang="en-US" sz="4800" dirty="0" err="1">
                <a:solidFill>
                  <a:srgbClr val="FFC000"/>
                </a:solidFill>
              </a:rPr>
              <a:t>veikla</a:t>
            </a:r>
            <a:r>
              <a:rPr lang="en-US" sz="4800" dirty="0">
                <a:solidFill>
                  <a:srgbClr val="FFC000"/>
                </a:solidFill>
              </a:rPr>
              <a:t>, </a:t>
            </a:r>
            <a:r>
              <a:rPr lang="en-US" sz="4800" dirty="0" err="1">
                <a:solidFill>
                  <a:srgbClr val="FFC000"/>
                </a:solidFill>
              </a:rPr>
              <a:t>iš</a:t>
            </a:r>
            <a:r>
              <a:rPr lang="en-US" sz="4800" dirty="0">
                <a:solidFill>
                  <a:srgbClr val="FFC000"/>
                </a:solidFill>
              </a:rPr>
              <a:t> </a:t>
            </a:r>
            <a:r>
              <a:rPr lang="en-US" sz="4800" dirty="0" err="1">
                <a:solidFill>
                  <a:srgbClr val="FFC000"/>
                </a:solidFill>
              </a:rPr>
              <a:t>kurios</a:t>
            </a:r>
            <a:r>
              <a:rPr lang="en-US" sz="4800" dirty="0">
                <a:solidFill>
                  <a:srgbClr val="FFC000"/>
                </a:solidFill>
              </a:rPr>
              <a:t> </a:t>
            </a:r>
            <a:r>
              <a:rPr lang="en-US" sz="4800" dirty="0" err="1">
                <a:solidFill>
                  <a:srgbClr val="FFC000"/>
                </a:solidFill>
              </a:rPr>
              <a:t>yra</a:t>
            </a:r>
            <a:r>
              <a:rPr lang="en-US" sz="4800" dirty="0">
                <a:solidFill>
                  <a:srgbClr val="FFC000"/>
                </a:solidFill>
              </a:rPr>
              <a:t> </a:t>
            </a:r>
            <a:r>
              <a:rPr lang="en-US" sz="4800" dirty="0" err="1">
                <a:solidFill>
                  <a:srgbClr val="FFC000"/>
                </a:solidFill>
              </a:rPr>
              <a:t>arba</a:t>
            </a:r>
            <a:r>
              <a:rPr lang="en-US" sz="4800" dirty="0">
                <a:solidFill>
                  <a:srgbClr val="FFC000"/>
                </a:solidFill>
              </a:rPr>
              <a:t> bus </a:t>
            </a:r>
            <a:r>
              <a:rPr lang="en-US" sz="4800" dirty="0" err="1">
                <a:solidFill>
                  <a:srgbClr val="FFC000"/>
                </a:solidFill>
              </a:rPr>
              <a:t>gaunama</a:t>
            </a:r>
            <a:r>
              <a:rPr lang="en-US" sz="4800" dirty="0">
                <a:solidFill>
                  <a:srgbClr val="FFC000"/>
                </a:solidFill>
              </a:rPr>
              <a:t> </a:t>
            </a:r>
            <a:r>
              <a:rPr lang="en-US" sz="4800" dirty="0" err="1">
                <a:solidFill>
                  <a:srgbClr val="FFC000"/>
                </a:solidFill>
              </a:rPr>
              <a:t>ekonominė</a:t>
            </a:r>
            <a:r>
              <a:rPr lang="en-US" sz="4800" dirty="0">
                <a:solidFill>
                  <a:srgbClr val="FFC000"/>
                </a:solidFill>
              </a:rPr>
              <a:t> </a:t>
            </a:r>
            <a:r>
              <a:rPr lang="en-US" sz="4800" dirty="0" err="1">
                <a:solidFill>
                  <a:srgbClr val="FFC000"/>
                </a:solidFill>
              </a:rPr>
              <a:t>nauda</a:t>
            </a:r>
            <a:r>
              <a:rPr lang="en-US" sz="4800" dirty="0"/>
              <a:t>.</a:t>
            </a:r>
          </a:p>
        </p:txBody>
      </p:sp>
    </p:spTree>
    <p:extLst>
      <p:ext uri="{BB962C8B-B14F-4D97-AF65-F5344CB8AC3E}">
        <p14:creationId xmlns:p14="http://schemas.microsoft.com/office/powerpoint/2010/main" val="48635606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pic>
        <p:nvPicPr>
          <p:cNvPr id="20" name="Picture 19">
            <a:extLst>
              <a:ext uri="{FF2B5EF4-FFF2-40B4-BE49-F238E27FC236}">
                <a16:creationId xmlns:a16="http://schemas.microsoft.com/office/drawing/2014/main" id="{6AB3D233-E297-4497-BFAA-9FF19EC3722C}"/>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7" name="Rectangle 1">
            <a:extLst>
              <a:ext uri="{FF2B5EF4-FFF2-40B4-BE49-F238E27FC236}">
                <a16:creationId xmlns:a16="http://schemas.microsoft.com/office/drawing/2014/main" id="{4E8AE574-DC70-4042-8370-5D241574B966}"/>
              </a:ext>
            </a:extLst>
          </p:cNvPr>
          <p:cNvSpPr>
            <a:spLocks noChangeArrowheads="1"/>
          </p:cNvSpPr>
          <p:nvPr/>
        </p:nvSpPr>
        <p:spPr bwMode="auto">
          <a:xfrm>
            <a:off x="568090" y="606379"/>
            <a:ext cx="22430792" cy="1007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6000" b="1" dirty="0">
                <a:solidFill>
                  <a:srgbClr val="77CBEA"/>
                </a:solidFill>
                <a:latin typeface="Segoe UI" panose="020B0502040204020203" pitchFamily="34" charset="0"/>
                <a:cs typeface="Segoe UI" panose="020B0502040204020203" pitchFamily="34" charset="0"/>
              </a:rPr>
              <a:t>Pelno mokesčio lengvata</a:t>
            </a:r>
            <a:r>
              <a:rPr lang="en-US" sz="6000" b="1" dirty="0">
                <a:solidFill>
                  <a:srgbClr val="77CBEA"/>
                </a:solidFill>
                <a:latin typeface="Segoe UI" panose="020B0502040204020203" pitchFamily="34" charset="0"/>
                <a:cs typeface="Segoe UI" panose="020B0502040204020203" pitchFamily="34" charset="0"/>
              </a:rPr>
              <a:t>: </a:t>
            </a:r>
            <a:r>
              <a:rPr lang="en-US" sz="6000" b="1" dirty="0">
                <a:solidFill>
                  <a:schemeClr val="tx1"/>
                </a:solidFill>
                <a:latin typeface="Segoe UI" panose="020B0502040204020203" pitchFamily="34" charset="0"/>
                <a:cs typeface="Segoe UI" panose="020B0502040204020203" pitchFamily="34" charset="0"/>
              </a:rPr>
              <a:t>PVZ</a:t>
            </a:r>
            <a:endParaRPr lang="lt-LT" sz="6000" b="1" dirty="0">
              <a:solidFill>
                <a:schemeClr val="tx1"/>
              </a:solidFill>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C2DD289B-C8E9-4B99-B24B-5825B39D0238}"/>
              </a:ext>
            </a:extLst>
          </p:cNvPr>
          <p:cNvSpPr txBox="1"/>
          <p:nvPr/>
        </p:nvSpPr>
        <p:spPr>
          <a:xfrm>
            <a:off x="971092" y="4521618"/>
            <a:ext cx="22438861" cy="39914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n-US" dirty="0"/>
              <a:t>.</a:t>
            </a:r>
          </a:p>
          <a:p>
            <a:r>
              <a:rPr lang="en-US" dirty="0">
                <a:solidFill>
                  <a:srgbClr val="FFC000"/>
                </a:solidFill>
              </a:rPr>
              <a:t>• </a:t>
            </a:r>
            <a:r>
              <a:rPr lang="en-US" dirty="0" err="1">
                <a:solidFill>
                  <a:srgbClr val="FFC000"/>
                </a:solidFill>
              </a:rPr>
              <a:t>Pajamos</a:t>
            </a:r>
            <a:r>
              <a:rPr lang="en-US" dirty="0">
                <a:solidFill>
                  <a:srgbClr val="FFC000"/>
                </a:solidFill>
              </a:rPr>
              <a:t>: 10000 </a:t>
            </a:r>
            <a:r>
              <a:rPr lang="en-US" dirty="0" err="1">
                <a:solidFill>
                  <a:srgbClr val="FFC000"/>
                </a:solidFill>
              </a:rPr>
              <a:t>eur</a:t>
            </a:r>
            <a:r>
              <a:rPr lang="en-US" dirty="0">
                <a:solidFill>
                  <a:srgbClr val="FFC000"/>
                </a:solidFill>
              </a:rPr>
              <a:t>; </a:t>
            </a:r>
            <a:r>
              <a:rPr lang="en-US" dirty="0" err="1">
                <a:solidFill>
                  <a:srgbClr val="FFC000"/>
                </a:solidFill>
              </a:rPr>
              <a:t>išlaidos</a:t>
            </a:r>
            <a:r>
              <a:rPr lang="en-US" dirty="0">
                <a:solidFill>
                  <a:srgbClr val="FFC000"/>
                </a:solidFill>
              </a:rPr>
              <a:t>: 5000 </a:t>
            </a:r>
            <a:r>
              <a:rPr lang="en-US" dirty="0" err="1">
                <a:solidFill>
                  <a:srgbClr val="FFC000"/>
                </a:solidFill>
              </a:rPr>
              <a:t>eur.</a:t>
            </a:r>
            <a:r>
              <a:rPr lang="en-US" dirty="0">
                <a:solidFill>
                  <a:srgbClr val="FFC000"/>
                </a:solidFill>
              </a:rPr>
              <a:t> + MTEP </a:t>
            </a:r>
            <a:r>
              <a:rPr lang="en-US" dirty="0" err="1">
                <a:solidFill>
                  <a:srgbClr val="FFC000"/>
                </a:solidFill>
              </a:rPr>
              <a:t>išlaidos</a:t>
            </a:r>
            <a:r>
              <a:rPr lang="en-US" dirty="0">
                <a:solidFill>
                  <a:srgbClr val="FFC000"/>
                </a:solidFill>
              </a:rPr>
              <a:t> 1000 </a:t>
            </a:r>
            <a:r>
              <a:rPr lang="en-US" dirty="0" err="1">
                <a:solidFill>
                  <a:srgbClr val="FFC000"/>
                </a:solidFill>
              </a:rPr>
              <a:t>eur.</a:t>
            </a:r>
            <a:r>
              <a:rPr lang="en-US" dirty="0">
                <a:solidFill>
                  <a:srgbClr val="FFC000"/>
                </a:solidFill>
              </a:rPr>
              <a:t>= 6000 </a:t>
            </a:r>
            <a:r>
              <a:rPr lang="en-US" dirty="0" err="1">
                <a:solidFill>
                  <a:srgbClr val="FFC000"/>
                </a:solidFill>
              </a:rPr>
              <a:t>eur</a:t>
            </a:r>
            <a:endParaRPr lang="en-US" dirty="0">
              <a:solidFill>
                <a:srgbClr val="FFC000"/>
              </a:solidFill>
            </a:endParaRPr>
          </a:p>
          <a:p>
            <a:endParaRPr lang="en-US" dirty="0">
              <a:solidFill>
                <a:srgbClr val="FFC000"/>
              </a:solidFill>
            </a:endParaRPr>
          </a:p>
          <a:p>
            <a:r>
              <a:rPr lang="fi-FI" dirty="0"/>
              <a:t>• PM bazė kai netaikoma lengvata: 10000-5000-1000 = 4000 eur</a:t>
            </a:r>
          </a:p>
          <a:p>
            <a:r>
              <a:rPr lang="fi-FI" dirty="0">
                <a:solidFill>
                  <a:srgbClr val="77CBEA"/>
                </a:solidFill>
              </a:rPr>
              <a:t>• PM bazė kai taikoma lengvata: 10000-5000-(1000x3) = 2000 eur</a:t>
            </a:r>
            <a:endParaRPr lang="en-US" sz="4800" dirty="0">
              <a:solidFill>
                <a:srgbClr val="77CBEA"/>
              </a:solidFill>
            </a:endParaRPr>
          </a:p>
        </p:txBody>
      </p:sp>
    </p:spTree>
    <p:extLst>
      <p:ext uri="{BB962C8B-B14F-4D97-AF65-F5344CB8AC3E}">
        <p14:creationId xmlns:p14="http://schemas.microsoft.com/office/powerpoint/2010/main" val="30448948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3" y="0"/>
            <a:ext cx="24386954" cy="13716000"/>
          </a:xfrm>
          <a:prstGeom prst="rect">
            <a:avLst/>
          </a:prstGeom>
        </p:spPr>
      </p:pic>
      <p:sp>
        <p:nvSpPr>
          <p:cNvPr id="397" name="Line"/>
          <p:cNvSpPr/>
          <p:nvPr/>
        </p:nvSpPr>
        <p:spPr>
          <a:xfrm>
            <a:off x="8227603" y="6858000"/>
            <a:ext cx="6929207" cy="0"/>
          </a:xfrm>
          <a:prstGeom prst="line">
            <a:avLst/>
          </a:prstGeom>
          <a:ln w="76200">
            <a:solidFill>
              <a:srgbClr val="FFFFFF"/>
            </a:solidFill>
            <a:miter lim="400000"/>
            <a:tailEnd type="triangle"/>
          </a:ln>
        </p:spPr>
        <p:txBody>
          <a:bodyPr lIns="71437" tIns="71437" rIns="71437" bIns="71437" anchor="ctr"/>
          <a:lstStyle/>
          <a:p>
            <a:pPr>
              <a:defRPr sz="3600"/>
            </a:pPr>
            <a:endParaRPr dirty="0"/>
          </a:p>
        </p:txBody>
      </p:sp>
      <p:grpSp>
        <p:nvGrpSpPr>
          <p:cNvPr id="400" name="Group"/>
          <p:cNvGrpSpPr/>
          <p:nvPr/>
        </p:nvGrpSpPr>
        <p:grpSpPr>
          <a:xfrm>
            <a:off x="15941583" y="6264182"/>
            <a:ext cx="1487527" cy="1187636"/>
            <a:chOff x="0" y="0"/>
            <a:chExt cx="1487526" cy="1187635"/>
          </a:xfrm>
        </p:grpSpPr>
        <p:sp>
          <p:nvSpPr>
            <p:cNvPr id="398" name="i"/>
            <p:cNvSpPr txBox="1"/>
            <p:nvPr/>
          </p:nvSpPr>
          <p:spPr>
            <a:xfrm>
              <a:off x="488528" y="29437"/>
              <a:ext cx="998998" cy="1154161"/>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l" defTabSz="822960">
                <a:defRPr sz="7500">
                  <a:uFill>
                    <a:solidFill>
                      <a:srgbClr val="000000"/>
                    </a:solidFill>
                  </a:uFill>
                  <a:latin typeface="Decima Mono Pro"/>
                  <a:ea typeface="Decima Mono Pro"/>
                  <a:cs typeface="Decima Mono Pro"/>
                  <a:sym typeface="Decima Mono Pro"/>
                </a:defRPr>
              </a:lvl1pPr>
            </a:lstStyle>
            <a:p>
              <a:r>
                <a:rPr dirty="0" err="1">
                  <a:latin typeface="Regular Semibold" charset="0"/>
                  <a:ea typeface="Regular Semibold" charset="0"/>
                  <a:cs typeface="Regular Semibold" charset="0"/>
                </a:rPr>
                <a:t>i</a:t>
              </a:r>
              <a:endParaRPr>
                <a:latin typeface="Regular Semibold" charset="0"/>
                <a:ea typeface="Regular Semibold" charset="0"/>
                <a:cs typeface="Regular Semibold" charset="0"/>
              </a:endParaRPr>
            </a:p>
          </p:txBody>
        </p:sp>
        <p:sp>
          <p:nvSpPr>
            <p:cNvPr id="399" name="Circle"/>
            <p:cNvSpPr/>
            <p:nvPr/>
          </p:nvSpPr>
          <p:spPr>
            <a:xfrm>
              <a:off x="0" y="0"/>
              <a:ext cx="1187635" cy="1187635"/>
            </a:xfrm>
            <a:prstGeom prst="ellipse">
              <a:avLst/>
            </a:prstGeom>
            <a:noFill/>
            <a:ln w="76200" cap="flat">
              <a:solidFill>
                <a:srgbClr val="FFFFFF"/>
              </a:solidFill>
              <a:prstDash val="solid"/>
              <a:miter lim="400000"/>
            </a:ln>
            <a:effectLst/>
          </p:spPr>
          <p:txBody>
            <a:bodyPr wrap="square" lIns="71437" tIns="71437" rIns="71437" bIns="71437" numCol="1" anchor="ctr">
              <a:noAutofit/>
            </a:bodyPr>
            <a:lstStyle/>
            <a:p>
              <a:pPr>
                <a:defRPr sz="3600"/>
              </a:pPr>
              <a:endParaRPr/>
            </a:p>
          </p:txBody>
        </p:sp>
      </p:grpSp>
      <p:grpSp>
        <p:nvGrpSpPr>
          <p:cNvPr id="405" name="Group"/>
          <p:cNvGrpSpPr/>
          <p:nvPr/>
        </p:nvGrpSpPr>
        <p:grpSpPr>
          <a:xfrm>
            <a:off x="13389024" y="3660824"/>
            <a:ext cx="6394352" cy="6394352"/>
            <a:chOff x="0" y="0"/>
            <a:chExt cx="6394350" cy="6394350"/>
          </a:xfrm>
        </p:grpSpPr>
        <p:sp>
          <p:nvSpPr>
            <p:cNvPr id="401" name="Circle"/>
            <p:cNvSpPr/>
            <p:nvPr/>
          </p:nvSpPr>
          <p:spPr>
            <a:xfrm>
              <a:off x="0" y="0"/>
              <a:ext cx="6394351" cy="6394351"/>
            </a:xfrm>
            <a:prstGeom prst="ellipse">
              <a:avLst/>
            </a:prstGeom>
            <a:noFill/>
            <a:ln w="76200" cap="flat">
              <a:solidFill>
                <a:srgbClr val="FFFFFF"/>
              </a:solidFill>
              <a:prstDash val="solid"/>
              <a:miter lim="400000"/>
            </a:ln>
            <a:effectLst/>
          </p:spPr>
          <p:txBody>
            <a:bodyPr wrap="square" lIns="71437" tIns="71437" rIns="71437" bIns="71437" numCol="1" anchor="ctr">
              <a:noAutofit/>
            </a:bodyPr>
            <a:lstStyle/>
            <a:p>
              <a:pPr>
                <a:defRPr sz="3600"/>
              </a:pPr>
              <a:endParaRPr/>
            </a:p>
          </p:txBody>
        </p:sp>
        <p:grpSp>
          <p:nvGrpSpPr>
            <p:cNvPr id="404" name="Group"/>
            <p:cNvGrpSpPr/>
            <p:nvPr/>
          </p:nvGrpSpPr>
          <p:grpSpPr>
            <a:xfrm>
              <a:off x="320625" y="199466"/>
              <a:ext cx="5562601" cy="5854701"/>
              <a:chOff x="0" y="0"/>
              <a:chExt cx="5562599" cy="5854699"/>
            </a:xfrm>
          </p:grpSpPr>
          <p:sp>
            <p:nvSpPr>
              <p:cNvPr id="402" name="Line"/>
              <p:cNvSpPr/>
              <p:nvPr/>
            </p:nvSpPr>
            <p:spPr>
              <a:xfrm flipV="1">
                <a:off x="4292599" y="0"/>
                <a:ext cx="1270001" cy="1270000"/>
              </a:xfrm>
              <a:prstGeom prst="line">
                <a:avLst/>
              </a:prstGeom>
              <a:noFill/>
              <a:ln w="12700" cap="flat">
                <a:solidFill>
                  <a:srgbClr val="FFFFFF"/>
                </a:solidFill>
                <a:prstDash val="solid"/>
                <a:miter lim="400000"/>
              </a:ln>
              <a:effectLst/>
            </p:spPr>
            <p:txBody>
              <a:bodyPr wrap="square" lIns="71437" tIns="71437" rIns="71437" bIns="71437" numCol="1" anchor="ctr">
                <a:noAutofit/>
              </a:bodyPr>
              <a:lstStyle/>
              <a:p>
                <a:pPr>
                  <a:defRPr sz="3600"/>
                </a:pPr>
                <a:endParaRPr/>
              </a:p>
            </p:txBody>
          </p:sp>
          <p:sp>
            <p:nvSpPr>
              <p:cNvPr id="403" name="Line"/>
              <p:cNvSpPr/>
              <p:nvPr/>
            </p:nvSpPr>
            <p:spPr>
              <a:xfrm flipV="1">
                <a:off x="0" y="4584699"/>
                <a:ext cx="1270000" cy="1270001"/>
              </a:xfrm>
              <a:prstGeom prst="line">
                <a:avLst/>
              </a:prstGeom>
              <a:noFill/>
              <a:ln w="12700" cap="flat">
                <a:solidFill>
                  <a:srgbClr val="FFFFFF"/>
                </a:solidFill>
                <a:prstDash val="solid"/>
                <a:miter lim="400000"/>
              </a:ln>
              <a:effectLst/>
            </p:spPr>
            <p:txBody>
              <a:bodyPr wrap="square" lIns="71437" tIns="71437" rIns="71437" bIns="71437" numCol="1" anchor="ctr">
                <a:noAutofit/>
              </a:bodyPr>
              <a:lstStyle/>
              <a:p>
                <a:pPr>
                  <a:defRPr sz="3600"/>
                </a:pPr>
                <a:endParaRPr/>
              </a:p>
            </p:txBody>
          </p:sp>
        </p:grpSp>
      </p:grpSp>
      <p:sp>
        <p:nvSpPr>
          <p:cNvPr id="406" name="Circle"/>
          <p:cNvSpPr/>
          <p:nvPr/>
        </p:nvSpPr>
        <p:spPr>
          <a:xfrm>
            <a:off x="11280583" y="1857183"/>
            <a:ext cx="3956434" cy="3956434"/>
          </a:xfrm>
          <a:prstGeom prst="ellipse">
            <a:avLst/>
          </a:prstGeom>
          <a:ln w="76200" cap="rnd">
            <a:solidFill>
              <a:srgbClr val="77CBEA"/>
            </a:solidFill>
            <a:custDash>
              <a:ds d="100000" sp="200000"/>
            </a:custDash>
          </a:ln>
        </p:spPr>
        <p:txBody>
          <a:bodyPr lIns="71437" tIns="71437" rIns="71437" bIns="71437" anchor="ctr"/>
          <a:lstStyle/>
          <a:p>
            <a:pPr>
              <a:defRPr sz="3600"/>
            </a:pPr>
            <a:endParaRPr/>
          </a:p>
        </p:txBody>
      </p:sp>
      <p:sp>
        <p:nvSpPr>
          <p:cNvPr id="407" name="Mokslas"/>
          <p:cNvSpPr txBox="1"/>
          <p:nvPr/>
        </p:nvSpPr>
        <p:spPr>
          <a:xfrm>
            <a:off x="11242483" y="3808412"/>
            <a:ext cx="4032634" cy="528990"/>
          </a:xfrm>
          <a:prstGeom prst="rect">
            <a:avLst/>
          </a:prstGeom>
          <a:ln w="3175">
            <a:miter lim="400000"/>
          </a:ln>
          <a:extLst>
            <a:ext uri="{C572A759-6A51-4108-AA02-DFA0A04FC94B}">
              <ma14:wrappingTextBoxFlag xmlns:ma14="http://schemas.microsoft.com/office/mac/drawingml/2011/main" xmlns="" val="1"/>
            </a:ext>
          </a:extLst>
        </p:spPr>
        <p:txBody>
          <a:bodyPr lIns="71437" tIns="71437" rIns="71437" bIns="71437">
            <a:spAutoFit/>
          </a:bodyPr>
          <a:lstStyle>
            <a:lvl1pPr defTabSz="822960">
              <a:defRPr sz="2100" cap="all" spc="209">
                <a:uFill>
                  <a:solidFill>
                    <a:srgbClr val="000000"/>
                  </a:solidFill>
                </a:uFill>
                <a:latin typeface="Titillium"/>
                <a:ea typeface="Titillium"/>
                <a:cs typeface="Titillium"/>
                <a:sym typeface="Titillium"/>
              </a:defRPr>
            </a:lvl1pPr>
          </a:lstStyle>
          <a:p>
            <a:r>
              <a:rPr sz="2500" dirty="0">
                <a:latin typeface="Regular" charset="0"/>
                <a:ea typeface="Regular" charset="0"/>
                <a:cs typeface="Regular" charset="0"/>
              </a:rPr>
              <a:t>Mokslas</a:t>
            </a:r>
          </a:p>
        </p:txBody>
      </p:sp>
      <p:sp>
        <p:nvSpPr>
          <p:cNvPr id="408" name="Verslas"/>
          <p:cNvSpPr txBox="1"/>
          <p:nvPr/>
        </p:nvSpPr>
        <p:spPr>
          <a:xfrm>
            <a:off x="18565910" y="10237710"/>
            <a:ext cx="1874725" cy="528990"/>
          </a:xfrm>
          <a:prstGeom prst="rect">
            <a:avLst/>
          </a:prstGeom>
          <a:ln w="3175">
            <a:miter lim="400000"/>
          </a:ln>
          <a:extLst>
            <a:ext uri="{C572A759-6A51-4108-AA02-DFA0A04FC94B}">
              <ma14:wrappingTextBoxFlag xmlns:ma14="http://schemas.microsoft.com/office/mac/drawingml/2011/main" xmlns="" val="1"/>
            </a:ext>
          </a:extLst>
        </p:spPr>
        <p:txBody>
          <a:bodyPr lIns="71437" tIns="71437" rIns="71437" bIns="71437">
            <a:spAutoFit/>
          </a:bodyPr>
          <a:lstStyle>
            <a:lvl1pPr defTabSz="822960">
              <a:defRPr sz="2100" cap="all" spc="209">
                <a:uFill>
                  <a:solidFill>
                    <a:srgbClr val="000000"/>
                  </a:solidFill>
                </a:uFill>
                <a:latin typeface="Titillium"/>
                <a:ea typeface="Titillium"/>
                <a:cs typeface="Titillium"/>
                <a:sym typeface="Titillium"/>
              </a:defRPr>
            </a:lvl1pPr>
          </a:lstStyle>
          <a:p>
            <a:r>
              <a:rPr sz="2500" dirty="0">
                <a:latin typeface="Regular" charset="0"/>
                <a:ea typeface="Regular" charset="0"/>
                <a:cs typeface="Regular" charset="0"/>
              </a:rPr>
              <a:t>Verslas</a:t>
            </a:r>
          </a:p>
        </p:txBody>
      </p:sp>
      <p:sp>
        <p:nvSpPr>
          <p:cNvPr id="409" name="Circle"/>
          <p:cNvSpPr/>
          <p:nvPr/>
        </p:nvSpPr>
        <p:spPr>
          <a:xfrm>
            <a:off x="17554269" y="8130869"/>
            <a:ext cx="3956434" cy="3956434"/>
          </a:xfrm>
          <a:prstGeom prst="ellipse">
            <a:avLst/>
          </a:prstGeom>
          <a:ln w="76200" cap="rnd">
            <a:solidFill>
              <a:srgbClr val="D70076"/>
            </a:solidFill>
            <a:custDash>
              <a:ds d="100000" sp="200000"/>
            </a:custDash>
          </a:ln>
        </p:spPr>
        <p:txBody>
          <a:bodyPr lIns="71437" tIns="71437" rIns="71437" bIns="71437" anchor="ctr"/>
          <a:lstStyle/>
          <a:p>
            <a:pPr>
              <a:defRPr sz="3600"/>
            </a:pPr>
            <a:endParaRPr/>
          </a:p>
        </p:txBody>
      </p:sp>
      <p:pic>
        <p:nvPicPr>
          <p:cNvPr id="410" name="ic_invert_colors_white_24dp_2x.png" descr="ic_invert_colors_white_24dp_2x.png"/>
          <p:cNvPicPr>
            <a:picLocks noChangeAspect="1"/>
          </p:cNvPicPr>
          <p:nvPr/>
        </p:nvPicPr>
        <p:blipFill>
          <a:blip r:embed="rId4"/>
          <a:stretch>
            <a:fillRect/>
          </a:stretch>
        </p:blipFill>
        <p:spPr>
          <a:xfrm>
            <a:off x="12883455" y="2970807"/>
            <a:ext cx="750690" cy="750690"/>
          </a:xfrm>
          <a:prstGeom prst="rect">
            <a:avLst/>
          </a:prstGeom>
          <a:ln w="3175">
            <a:miter lim="400000"/>
          </a:ln>
        </p:spPr>
      </p:pic>
      <p:pic>
        <p:nvPicPr>
          <p:cNvPr id="411" name="ic_business_center_white_24dp_2x.png" descr="ic_business_center_white_24dp_2x.png"/>
          <p:cNvPicPr>
            <a:picLocks noChangeAspect="1"/>
          </p:cNvPicPr>
          <p:nvPr/>
        </p:nvPicPr>
        <p:blipFill>
          <a:blip r:embed="rId5"/>
          <a:stretch>
            <a:fillRect/>
          </a:stretch>
        </p:blipFill>
        <p:spPr>
          <a:xfrm>
            <a:off x="19178231" y="9454279"/>
            <a:ext cx="650082" cy="650082"/>
          </a:xfrm>
          <a:prstGeom prst="rect">
            <a:avLst/>
          </a:prstGeom>
          <a:ln w="3175">
            <a:miter lim="400000"/>
          </a:ln>
        </p:spPr>
      </p:pic>
      <p:pic>
        <p:nvPicPr>
          <p:cNvPr id="19" name="Picture 18"/>
          <p:cNvPicPr>
            <a:picLocks noChangeAspect="1"/>
          </p:cNvPicPr>
          <p:nvPr/>
        </p:nvPicPr>
        <p:blipFill>
          <a:blip r:embed="rId6">
            <a:alphaModFix amt="67000"/>
          </a:blip>
          <a:stretch>
            <a:fillRect/>
          </a:stretch>
        </p:blipFill>
        <p:spPr>
          <a:xfrm>
            <a:off x="21837952" y="12638811"/>
            <a:ext cx="2060432" cy="709488"/>
          </a:xfrm>
          <a:prstGeom prst="rect">
            <a:avLst/>
          </a:prstGeom>
        </p:spPr>
      </p:pic>
      <p:sp>
        <p:nvSpPr>
          <p:cNvPr id="20" name="Rectangle 1">
            <a:extLst>
              <a:ext uri="{FF2B5EF4-FFF2-40B4-BE49-F238E27FC236}">
                <a16:creationId xmlns:a16="http://schemas.microsoft.com/office/drawing/2014/main" id="{5C92DD15-D3B5-4472-9B94-AC8D66FBB47F}"/>
              </a:ext>
            </a:extLst>
          </p:cNvPr>
          <p:cNvSpPr>
            <a:spLocks noChangeArrowheads="1"/>
          </p:cNvSpPr>
          <p:nvPr/>
        </p:nvSpPr>
        <p:spPr bwMode="auto">
          <a:xfrm>
            <a:off x="1776222" y="6136671"/>
            <a:ext cx="4315368" cy="1315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marL="7938" algn="just">
              <a:spcAft>
                <a:spcPts val="5400"/>
              </a:spcAft>
              <a:buSzPct val="85000"/>
              <a:defRPr/>
            </a:pPr>
            <a:r>
              <a:rPr lang="en-US" sz="8000" dirty="0">
                <a:solidFill>
                  <a:srgbClr val="77CBEA"/>
                </a:solidFill>
                <a:latin typeface="Segoe UI" panose="020B0502040204020203" pitchFamily="34" charset="0"/>
                <a:ea typeface="Regular Semibold" charset="0"/>
                <a:cs typeface="Segoe UI" panose="020B0502040204020203" pitchFamily="34" charset="0"/>
              </a:rPr>
              <a:t>Ino</a:t>
            </a:r>
            <a:r>
              <a:rPr lang="lt-LT" sz="8000" dirty="0">
                <a:solidFill>
                  <a:srgbClr val="77CBEA"/>
                </a:solidFill>
                <a:latin typeface="Segoe UI" panose="020B0502040204020203" pitchFamily="34" charset="0"/>
                <a:ea typeface="Regular Semibold" charset="0"/>
                <a:cs typeface="Segoe UI" panose="020B0502040204020203" pitchFamily="34" charset="0"/>
              </a:rPr>
              <a:t>čekiai</a:t>
            </a:r>
          </a:p>
        </p:txBody>
      </p:sp>
    </p:spTree>
    <p:extLst>
      <p:ext uri="{BB962C8B-B14F-4D97-AF65-F5344CB8AC3E}">
        <p14:creationId xmlns:p14="http://schemas.microsoft.com/office/powerpoint/2010/main" val="642423638"/>
      </p:ext>
    </p:extLst>
  </p:cSld>
  <p:clrMapOvr>
    <a:masterClrMapping/>
  </p:clrMapOvr>
  <p:transition>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grpId="0" nodeType="withEffect">
                                  <p:stCondLst>
                                    <p:cond delay="0"/>
                                  </p:stCondLst>
                                  <p:childTnLst>
                                    <p:animRot by="5400000">
                                      <p:cBhvr>
                                        <p:cTn id="6" dur="1000" fill="hold"/>
                                        <p:tgtEl>
                                          <p:spTgt spid="406"/>
                                        </p:tgtEl>
                                        <p:attrNameLst>
                                          <p:attrName>r</p:attrName>
                                        </p:attrNameLst>
                                      </p:cBhvr>
                                    </p:animRot>
                                  </p:childTnLst>
                                </p:cTn>
                              </p:par>
                            </p:childTnLst>
                          </p:cTn>
                        </p:par>
                        <p:par>
                          <p:cTn id="7" fill="hold">
                            <p:stCondLst>
                              <p:cond delay="1000"/>
                            </p:stCondLst>
                            <p:childTnLst>
                              <p:par>
                                <p:cTn id="8" presetID="8" presetClass="emph" presetSubtype="0" accel="50000" decel="50000" fill="hold" grpId="0" nodeType="withEffect">
                                  <p:stCondLst>
                                    <p:cond delay="0"/>
                                  </p:stCondLst>
                                  <p:childTnLst>
                                    <p:animRot by="-5400000">
                                      <p:cBhvr>
                                        <p:cTn id="9" dur="1000" fill="hold"/>
                                        <p:tgtEl>
                                          <p:spTgt spid="409"/>
                                        </p:tgtEl>
                                        <p:attrNameLst>
                                          <p:attrName>r</p:attrName>
                                        </p:attrNameLst>
                                      </p:cBhvr>
                                    </p:animRot>
                                  </p:childTnLst>
                                </p:cTn>
                              </p:par>
                              <p:par>
                                <p:cTn id="10" presetID="22" presetClass="entr" presetSubtype="8" fill="hold" grpId="0" nodeType="withEffect">
                                  <p:stCondLst>
                                    <p:cond delay="0"/>
                                  </p:stCondLst>
                                  <p:iterate>
                                    <p:tmAbs val="0"/>
                                  </p:iterate>
                                  <p:childTnLst>
                                    <p:set>
                                      <p:cBhvr>
                                        <p:cTn id="11" fill="hold"/>
                                        <p:tgtEl>
                                          <p:spTgt spid="397"/>
                                        </p:tgtEl>
                                        <p:attrNameLst>
                                          <p:attrName>style.visibility</p:attrName>
                                        </p:attrNameLst>
                                      </p:cBhvr>
                                      <p:to>
                                        <p:strVal val="visible"/>
                                      </p:to>
                                    </p:set>
                                    <p:animEffect transition="in" filter="wipe(left)">
                                      <p:cBhvr>
                                        <p:cTn id="12" dur="200"/>
                                        <p:tgtEl>
                                          <p:spTgt spid="397"/>
                                        </p:tgtEl>
                                      </p:cBhvr>
                                    </p:animEffect>
                                  </p:childTnLst>
                                </p:cTn>
                              </p:par>
                            </p:childTnLst>
                          </p:cTn>
                        </p:par>
                        <p:par>
                          <p:cTn id="13" fill="hold">
                            <p:stCondLst>
                              <p:cond delay="2000"/>
                            </p:stCondLst>
                            <p:childTnLst>
                              <p:par>
                                <p:cTn id="14" presetID="23" presetClass="entr" presetSubtype="16" fill="hold" grpId="0" nodeType="afterEffect">
                                  <p:stCondLst>
                                    <p:cond delay="0"/>
                                  </p:stCondLst>
                                  <p:iterate>
                                    <p:tmAbs val="0"/>
                                  </p:iterate>
                                  <p:childTnLst>
                                    <p:set>
                                      <p:cBhvr>
                                        <p:cTn id="15" fill="hold"/>
                                        <p:tgtEl>
                                          <p:spTgt spid="405"/>
                                        </p:tgtEl>
                                        <p:attrNameLst>
                                          <p:attrName>style.visibility</p:attrName>
                                        </p:attrNameLst>
                                      </p:cBhvr>
                                      <p:to>
                                        <p:strVal val="visible"/>
                                      </p:to>
                                    </p:set>
                                    <p:anim calcmode="lin" valueType="num">
                                      <p:cBhvr>
                                        <p:cTn id="16" dur="300" fill="hold"/>
                                        <p:tgtEl>
                                          <p:spTgt spid="405"/>
                                        </p:tgtEl>
                                        <p:attrNameLst>
                                          <p:attrName>ppt_w</p:attrName>
                                        </p:attrNameLst>
                                      </p:cBhvr>
                                      <p:tavLst>
                                        <p:tav tm="0">
                                          <p:val>
                                            <p:fltVal val="0"/>
                                          </p:val>
                                        </p:tav>
                                        <p:tav tm="100000">
                                          <p:val>
                                            <p:strVal val="#ppt_w"/>
                                          </p:val>
                                        </p:tav>
                                      </p:tavLst>
                                    </p:anim>
                                    <p:anim calcmode="lin" valueType="num">
                                      <p:cBhvr>
                                        <p:cTn id="17" dur="300" fill="hold"/>
                                        <p:tgtEl>
                                          <p:spTgt spid="405"/>
                                        </p:tgtEl>
                                        <p:attrNameLst>
                                          <p:attrName>ppt_h</p:attrName>
                                        </p:attrNameLst>
                                      </p:cBhvr>
                                      <p:tavLst>
                                        <p:tav tm="0">
                                          <p:val>
                                            <p:fltVal val="0"/>
                                          </p:val>
                                        </p:tav>
                                        <p:tav tm="100000">
                                          <p:val>
                                            <p:strVal val="#ppt_h"/>
                                          </p:val>
                                        </p:tav>
                                      </p:tavLst>
                                    </p:anim>
                                  </p:childTnLst>
                                </p:cTn>
                              </p:par>
                            </p:childTnLst>
                          </p:cTn>
                        </p:par>
                        <p:par>
                          <p:cTn id="18" fill="hold">
                            <p:stCondLst>
                              <p:cond delay="2300"/>
                            </p:stCondLst>
                            <p:childTnLst>
                              <p:par>
                                <p:cTn id="19" presetID="23" presetClass="entr" presetSubtype="16" fill="hold" grpId="0" nodeType="afterEffect">
                                  <p:stCondLst>
                                    <p:cond delay="0"/>
                                  </p:stCondLst>
                                  <p:iterate>
                                    <p:tmAbs val="0"/>
                                  </p:iterate>
                                  <p:childTnLst>
                                    <p:set>
                                      <p:cBhvr>
                                        <p:cTn id="20" fill="hold"/>
                                        <p:tgtEl>
                                          <p:spTgt spid="400"/>
                                        </p:tgtEl>
                                        <p:attrNameLst>
                                          <p:attrName>style.visibility</p:attrName>
                                        </p:attrNameLst>
                                      </p:cBhvr>
                                      <p:to>
                                        <p:strVal val="visible"/>
                                      </p:to>
                                    </p:set>
                                    <p:anim calcmode="lin" valueType="num">
                                      <p:cBhvr>
                                        <p:cTn id="21" dur="300" fill="hold"/>
                                        <p:tgtEl>
                                          <p:spTgt spid="400"/>
                                        </p:tgtEl>
                                        <p:attrNameLst>
                                          <p:attrName>ppt_w</p:attrName>
                                        </p:attrNameLst>
                                      </p:cBhvr>
                                      <p:tavLst>
                                        <p:tav tm="0">
                                          <p:val>
                                            <p:fltVal val="0"/>
                                          </p:val>
                                        </p:tav>
                                        <p:tav tm="100000">
                                          <p:val>
                                            <p:strVal val="#ppt_w"/>
                                          </p:val>
                                        </p:tav>
                                      </p:tavLst>
                                    </p:anim>
                                    <p:anim calcmode="lin" valueType="num">
                                      <p:cBhvr>
                                        <p:cTn id="22" dur="300" fill="hold"/>
                                        <p:tgtEl>
                                          <p:spTgt spid="400"/>
                                        </p:tgtEl>
                                        <p:attrNameLst>
                                          <p:attrName>ppt_h</p:attrName>
                                        </p:attrNameLst>
                                      </p:cBhvr>
                                      <p:tavLst>
                                        <p:tav tm="0">
                                          <p:val>
                                            <p:fltVal val="0"/>
                                          </p:val>
                                        </p:tav>
                                        <p:tav tm="100000">
                                          <p:val>
                                            <p:strVal val="#ppt_h"/>
                                          </p:val>
                                        </p:tav>
                                      </p:tavLst>
                                    </p:anim>
                                  </p:childTnLst>
                                </p:cTn>
                              </p:par>
                            </p:childTnLst>
                          </p:cTn>
                        </p:par>
                        <p:par>
                          <p:cTn id="23" fill="hold">
                            <p:stCondLst>
                              <p:cond delay="2600"/>
                            </p:stCondLst>
                            <p:childTnLst>
                              <p:par>
                                <p:cTn id="24" presetID="8" presetClass="emph" presetSubtype="0" accel="50000" decel="50000" fill="hold" grpId="1" nodeType="withEffect">
                                  <p:stCondLst>
                                    <p:cond delay="0"/>
                                  </p:stCondLst>
                                  <p:childTnLst>
                                    <p:animRot by="21540000">
                                      <p:cBhvr>
                                        <p:cTn id="25" dur="2000" fill="hold"/>
                                        <p:tgtEl>
                                          <p:spTgt spid="4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animBg="1" advAuto="0"/>
      <p:bldP spid="400" grpId="0" animBg="1" advAuto="0"/>
      <p:bldP spid="405" grpId="0" animBg="1" advAuto="0"/>
      <p:bldP spid="405" grpId="1" animBg="1" advAuto="0"/>
      <p:bldP spid="406" grpId="0" animBg="1" advAuto="0"/>
      <p:bldP spid="409" grpId="0"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pic>
        <p:nvPicPr>
          <p:cNvPr id="20" name="Picture 19">
            <a:extLst>
              <a:ext uri="{FF2B5EF4-FFF2-40B4-BE49-F238E27FC236}">
                <a16:creationId xmlns:a16="http://schemas.microsoft.com/office/drawing/2014/main" id="{6AB3D233-E297-4497-BFAA-9FF19EC3722C}"/>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pic>
        <p:nvPicPr>
          <p:cNvPr id="7" name="Picture 6">
            <a:extLst>
              <a:ext uri="{FF2B5EF4-FFF2-40B4-BE49-F238E27FC236}">
                <a16:creationId xmlns:a16="http://schemas.microsoft.com/office/drawing/2014/main" id="{528319DE-A215-44AC-ACA3-AFC989A4E15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149446" y="152400"/>
            <a:ext cx="24386954" cy="13716000"/>
          </a:xfrm>
          <a:prstGeom prst="rect">
            <a:avLst/>
          </a:prstGeom>
        </p:spPr>
      </p:pic>
      <p:sp>
        <p:nvSpPr>
          <p:cNvPr id="9" name="Rectangle 1">
            <a:extLst>
              <a:ext uri="{FF2B5EF4-FFF2-40B4-BE49-F238E27FC236}">
                <a16:creationId xmlns:a16="http://schemas.microsoft.com/office/drawing/2014/main" id="{ABC6B559-5502-43A2-A25F-E609FE990065}"/>
              </a:ext>
            </a:extLst>
          </p:cNvPr>
          <p:cNvSpPr>
            <a:spLocks noChangeArrowheads="1"/>
          </p:cNvSpPr>
          <p:nvPr/>
        </p:nvSpPr>
        <p:spPr bwMode="auto">
          <a:xfrm>
            <a:off x="568090" y="606379"/>
            <a:ext cx="22430792" cy="1007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6000" b="1" dirty="0">
                <a:solidFill>
                  <a:srgbClr val="77CBEA"/>
                </a:solidFill>
                <a:latin typeface="Segoe UI" panose="020B0502040204020203" pitchFamily="34" charset="0"/>
                <a:cs typeface="Segoe UI" panose="020B0502040204020203" pitchFamily="34" charset="0"/>
              </a:rPr>
              <a:t>MTEP veiklų vertinimas</a:t>
            </a:r>
            <a:endParaRPr lang="lt-LT" sz="6000" b="1" dirty="0">
              <a:solidFill>
                <a:schemeClr val="tx1"/>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76265812-3420-4217-B01C-FBFD37B02BB3}"/>
              </a:ext>
            </a:extLst>
          </p:cNvPr>
          <p:cNvSpPr txBox="1"/>
          <p:nvPr/>
        </p:nvSpPr>
        <p:spPr>
          <a:xfrm>
            <a:off x="971092" y="3679695"/>
            <a:ext cx="22438861" cy="476091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n-US" dirty="0"/>
              <a:t>.</a:t>
            </a:r>
          </a:p>
          <a:p>
            <a:r>
              <a:rPr lang="lt-LT" dirty="0">
                <a:solidFill>
                  <a:schemeClr val="tx1"/>
                </a:solidFill>
              </a:rPr>
              <a:t>Lietuvos Respublikos Vyriausybė 2012 metų birželio 6 dienos nutarimu Nr. 650 </a:t>
            </a:r>
            <a:r>
              <a:rPr lang="lt-LT" dirty="0">
                <a:solidFill>
                  <a:srgbClr val="77CBEA"/>
                </a:solidFill>
              </a:rPr>
              <a:t>pavedė Mokslo, inovacijų ir technologijų agentūrai vertinti ir teikti ekspertines išvadas dėl ūkio subjektų vykdomos veiklos priskyrimo MTEP.</a:t>
            </a:r>
            <a:r>
              <a:rPr lang="en-US" dirty="0">
                <a:solidFill>
                  <a:srgbClr val="77CBEA"/>
                </a:solidFill>
              </a:rPr>
              <a:t> </a:t>
            </a:r>
            <a:r>
              <a:rPr lang="lt-LT" dirty="0">
                <a:solidFill>
                  <a:schemeClr val="tx1"/>
                </a:solidFill>
              </a:rPr>
              <a:t>Gavus teigiamą įvertinimą, įmonės gali pasinaudoti VMI MTEP pelno mokesčio lengvata</a:t>
            </a:r>
            <a:endParaRPr lang="en-US" dirty="0">
              <a:solidFill>
                <a:schemeClr val="tx1"/>
              </a:solidFill>
            </a:endParaRPr>
          </a:p>
          <a:p>
            <a:endParaRPr lang="en-US" dirty="0">
              <a:solidFill>
                <a:srgbClr val="FFC000"/>
              </a:solidFill>
            </a:endParaRPr>
          </a:p>
        </p:txBody>
      </p:sp>
    </p:spTree>
    <p:extLst>
      <p:ext uri="{BB962C8B-B14F-4D97-AF65-F5344CB8AC3E}">
        <p14:creationId xmlns:p14="http://schemas.microsoft.com/office/powerpoint/2010/main" val="143021420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pic>
        <p:nvPicPr>
          <p:cNvPr id="20" name="Picture 19">
            <a:extLst>
              <a:ext uri="{FF2B5EF4-FFF2-40B4-BE49-F238E27FC236}">
                <a16:creationId xmlns:a16="http://schemas.microsoft.com/office/drawing/2014/main" id="{6AB3D233-E297-4497-BFAA-9FF19EC3722C}"/>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7" name="Rectangle 1">
            <a:extLst>
              <a:ext uri="{FF2B5EF4-FFF2-40B4-BE49-F238E27FC236}">
                <a16:creationId xmlns:a16="http://schemas.microsoft.com/office/drawing/2014/main" id="{6087DD77-CC80-4A7B-85A5-9D4B4AFC370E}"/>
              </a:ext>
            </a:extLst>
          </p:cNvPr>
          <p:cNvSpPr>
            <a:spLocks noChangeArrowheads="1"/>
          </p:cNvSpPr>
          <p:nvPr/>
        </p:nvSpPr>
        <p:spPr bwMode="auto">
          <a:xfrm>
            <a:off x="568090" y="606379"/>
            <a:ext cx="22430792" cy="1007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6000" b="1" dirty="0">
                <a:solidFill>
                  <a:srgbClr val="77CBEA"/>
                </a:solidFill>
                <a:latin typeface="Segoe UI" panose="020B0502040204020203" pitchFamily="34" charset="0"/>
                <a:cs typeface="Segoe UI" panose="020B0502040204020203" pitchFamily="34" charset="0"/>
              </a:rPr>
              <a:t>MTEP veiklų vertinimas</a:t>
            </a:r>
            <a:r>
              <a:rPr lang="lt-LT" sz="6000" b="1" dirty="0">
                <a:solidFill>
                  <a:schemeClr val="tx1"/>
                </a:solidFill>
                <a:latin typeface="Segoe UI" panose="020B0502040204020203" pitchFamily="34" charset="0"/>
                <a:cs typeface="Segoe UI" panose="020B0502040204020203" pitchFamily="34" charset="0"/>
              </a:rPr>
              <a:t>: kur kreiptis?</a:t>
            </a:r>
          </a:p>
        </p:txBody>
      </p:sp>
      <p:sp>
        <p:nvSpPr>
          <p:cNvPr id="9" name="TextBox 8">
            <a:extLst>
              <a:ext uri="{FF2B5EF4-FFF2-40B4-BE49-F238E27FC236}">
                <a16:creationId xmlns:a16="http://schemas.microsoft.com/office/drawing/2014/main" id="{A3E301D1-D4D9-4EAC-814E-11F7DF108F51}"/>
              </a:ext>
            </a:extLst>
          </p:cNvPr>
          <p:cNvSpPr txBox="1"/>
          <p:nvPr/>
        </p:nvSpPr>
        <p:spPr>
          <a:xfrm>
            <a:off x="568090" y="4253364"/>
            <a:ext cx="23050384" cy="68230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685800" indent="-685800" algn="l">
              <a:buFont typeface="Arial" panose="020B0604020202020204" pitchFamily="34" charset="0"/>
              <a:buChar char="•"/>
            </a:pPr>
            <a:r>
              <a:rPr lang="lt-LT" sz="4800" dirty="0"/>
              <a:t>Dokumentai teikiami elektroninėmis priemonėmis per MTEPIS (</a:t>
            </a:r>
            <a:r>
              <a:rPr lang="lt-LT" sz="4800" b="1" dirty="0">
                <a:solidFill>
                  <a:srgbClr val="77CBEA"/>
                </a:solidFill>
                <a:hlinkClick r:id="rId5">
                  <a:extLst>
                    <a:ext uri="{A12FA001-AC4F-418D-AE19-62706E023703}">
                      <ahyp:hlinkClr xmlns:ahyp="http://schemas.microsoft.com/office/drawing/2018/hyperlinkcolor" val="tx"/>
                    </a:ext>
                  </a:extLst>
                </a:hlinkClick>
              </a:rPr>
              <a:t>http://www.e-mokslovartai.lt</a:t>
            </a:r>
            <a:r>
              <a:rPr lang="lt-LT" sz="4800" dirty="0"/>
              <a:t>, skiltis „Kuriame“). MITA išvados pateikimo tvarka: per MTEPIS.</a:t>
            </a:r>
          </a:p>
          <a:p>
            <a:pPr lvl="0"/>
            <a:endParaRPr lang="lt-LT" sz="4800" dirty="0"/>
          </a:p>
          <a:p>
            <a:pPr marL="685800" lvl="0" indent="-685800" algn="l">
              <a:buFont typeface="Arial" panose="020B0604020202020204" pitchFamily="34" charset="0"/>
              <a:buChar char="•"/>
            </a:pPr>
            <a:r>
              <a:rPr lang="lt-LT" sz="4800" dirty="0"/>
              <a:t>Vertinimas trunka iki 60 d.</a:t>
            </a:r>
          </a:p>
          <a:p>
            <a:pPr marL="685800" lvl="0" indent="-685800" algn="l">
              <a:buFont typeface="Arial" panose="020B0604020202020204" pitchFamily="34" charset="0"/>
              <a:buChar char="•"/>
            </a:pPr>
            <a:endParaRPr lang="lt-LT" sz="4800" dirty="0"/>
          </a:p>
          <a:p>
            <a:pPr marL="685800" lvl="0" indent="-685800" algn="l">
              <a:buFont typeface="Arial" panose="020B0604020202020204" pitchFamily="34" charset="0"/>
              <a:buChar char="•"/>
            </a:pPr>
            <a:r>
              <a:rPr lang="lt-LT" sz="4800" dirty="0"/>
              <a:t>Vertina išorės ekspertai (atitinkamos MTEP srities/krypties, MTEP veiklos atitikties požymiai vertinami vadovaujantis </a:t>
            </a:r>
            <a:r>
              <a:rPr lang="lt-LT" sz="4800" dirty="0" err="1"/>
              <a:t>Frascati</a:t>
            </a:r>
            <a:r>
              <a:rPr lang="lt-LT" sz="4800" dirty="0"/>
              <a:t> vadovu)</a:t>
            </a:r>
            <a:endParaRPr lang="en-US" sz="4800" dirty="0"/>
          </a:p>
          <a:p>
            <a:pPr marL="685800" lvl="0" indent="-685800" algn="l">
              <a:buFont typeface="Arial" panose="020B0604020202020204" pitchFamily="34" charset="0"/>
              <a:buChar char="•"/>
            </a:pPr>
            <a:endParaRPr lang="en-US" sz="4800" dirty="0"/>
          </a:p>
          <a:p>
            <a:endParaRPr lang="en-US" dirty="0">
              <a:solidFill>
                <a:srgbClr val="FFC000"/>
              </a:solidFill>
            </a:endParaRPr>
          </a:p>
        </p:txBody>
      </p:sp>
    </p:spTree>
    <p:extLst>
      <p:ext uri="{BB962C8B-B14F-4D97-AF65-F5344CB8AC3E}">
        <p14:creationId xmlns:p14="http://schemas.microsoft.com/office/powerpoint/2010/main" val="166614383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90D4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8398" y="-2449948"/>
            <a:ext cx="24419460" cy="16217146"/>
          </a:xfrm>
          <a:prstGeom prst="rect">
            <a:avLst/>
          </a:prstGeom>
        </p:spPr>
      </p:pic>
      <p:sp>
        <p:nvSpPr>
          <p:cNvPr id="623" name="Rectangle"/>
          <p:cNvSpPr/>
          <p:nvPr/>
        </p:nvSpPr>
        <p:spPr>
          <a:xfrm>
            <a:off x="0" y="-511112"/>
            <a:ext cx="24399082" cy="14227112"/>
          </a:xfrm>
          <a:prstGeom prst="rect">
            <a:avLst/>
          </a:prstGeom>
          <a:solidFill>
            <a:srgbClr val="090D44">
              <a:alpha val="88887"/>
            </a:srgbClr>
          </a:solidFill>
          <a:ln w="3175">
            <a:miter lim="400000"/>
          </a:ln>
        </p:spPr>
        <p:txBody>
          <a:bodyPr lIns="71437" tIns="71437" rIns="71437" bIns="71437" anchor="ctr"/>
          <a:lstStyle/>
          <a:p>
            <a:pPr>
              <a:defRPr sz="3600"/>
            </a:pPr>
            <a:endParaRPr/>
          </a:p>
        </p:txBody>
      </p:sp>
      <p:grpSp>
        <p:nvGrpSpPr>
          <p:cNvPr id="9" name="Group 8"/>
          <p:cNvGrpSpPr/>
          <p:nvPr/>
        </p:nvGrpSpPr>
        <p:grpSpPr>
          <a:xfrm>
            <a:off x="12753444" y="4418239"/>
            <a:ext cx="5429813" cy="1854200"/>
            <a:chOff x="15098338" y="6055456"/>
            <a:chExt cx="5429813" cy="1854200"/>
          </a:xfrm>
        </p:grpSpPr>
        <p:pic>
          <p:nvPicPr>
            <p:cNvPr id="6" name="Picture 5"/>
            <p:cNvPicPr>
              <a:picLocks noChangeAspect="1"/>
            </p:cNvPicPr>
            <p:nvPr/>
          </p:nvPicPr>
          <p:blipFill>
            <a:blip r:embed="rId4"/>
            <a:stretch>
              <a:fillRect/>
            </a:stretch>
          </p:blipFill>
          <p:spPr>
            <a:xfrm>
              <a:off x="15098338" y="6055456"/>
              <a:ext cx="1854200" cy="1854200"/>
            </a:xfrm>
            <a:prstGeom prst="rect">
              <a:avLst/>
            </a:prstGeom>
          </p:spPr>
        </p:pic>
        <p:pic>
          <p:nvPicPr>
            <p:cNvPr id="3" name="Picture 2"/>
            <p:cNvPicPr>
              <a:picLocks noChangeAspect="1"/>
            </p:cNvPicPr>
            <p:nvPr/>
          </p:nvPicPr>
          <p:blipFill>
            <a:blip r:embed="rId5"/>
            <a:stretch>
              <a:fillRect/>
            </a:stretch>
          </p:blipFill>
          <p:spPr>
            <a:xfrm>
              <a:off x="17251551" y="6055456"/>
              <a:ext cx="3276600" cy="1854200"/>
            </a:xfrm>
            <a:prstGeom prst="rect">
              <a:avLst/>
            </a:prstGeom>
          </p:spPr>
        </p:pic>
      </p:grpSp>
      <p:sp>
        <p:nvSpPr>
          <p:cNvPr id="8" name="TextBox 7"/>
          <p:cNvSpPr txBox="1"/>
          <p:nvPr/>
        </p:nvSpPr>
        <p:spPr>
          <a:xfrm>
            <a:off x="12192000" y="7443561"/>
            <a:ext cx="9026509" cy="40222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lnSpc>
                <a:spcPct val="150000"/>
              </a:lnSpc>
            </a:pPr>
            <a:r>
              <a:rPr lang="en-US" sz="4200" dirty="0">
                <a:latin typeface="Regular" charset="0"/>
                <a:ea typeface="Regular" charset="0"/>
                <a:cs typeface="Regular" charset="0"/>
              </a:rPr>
              <a:t>Simas Dunauskas/</a:t>
            </a:r>
            <a:r>
              <a:rPr lang="en-US" sz="4200" dirty="0" err="1">
                <a:latin typeface="Regular" charset="0"/>
                <a:ea typeface="Regular" charset="0"/>
                <a:cs typeface="Regular" charset="0"/>
              </a:rPr>
              <a:t>Inovacij</a:t>
            </a:r>
            <a:r>
              <a:rPr lang="lt-LT" sz="4200" dirty="0">
                <a:latin typeface="Regular" charset="0"/>
                <a:ea typeface="Regular" charset="0"/>
                <a:cs typeface="Regular" charset="0"/>
              </a:rPr>
              <a:t>ų</a:t>
            </a:r>
            <a:r>
              <a:rPr lang="en-US" sz="4200" dirty="0">
                <a:latin typeface="Regular" charset="0"/>
                <a:ea typeface="Regular" charset="0"/>
                <a:cs typeface="Regular" charset="0"/>
              </a:rPr>
              <a:t> </a:t>
            </a:r>
            <a:r>
              <a:rPr lang="en-US" sz="4200" dirty="0" err="1">
                <a:latin typeface="Regular" charset="0"/>
                <a:ea typeface="Regular" charset="0"/>
                <a:cs typeface="Regular" charset="0"/>
              </a:rPr>
              <a:t>vadybininkas</a:t>
            </a:r>
            <a:endParaRPr lang="en-US" sz="4200" dirty="0">
              <a:latin typeface="Regular" charset="0"/>
              <a:ea typeface="Regular" charset="0"/>
              <a:cs typeface="Regular" charset="0"/>
            </a:endParaRPr>
          </a:p>
          <a:p>
            <a:pPr algn="l">
              <a:lnSpc>
                <a:spcPct val="150000"/>
              </a:lnSpc>
            </a:pPr>
            <a:r>
              <a:rPr lang="lt-LT" sz="4200" dirty="0">
                <a:latin typeface="Regular" charset="0"/>
                <a:ea typeface="Regular" charset="0"/>
                <a:cs typeface="Regular" charset="0"/>
              </a:rPr>
              <a:t>A. Goštauto g. 12-219, Vilnius</a:t>
            </a:r>
            <a:br>
              <a:rPr lang="lt-LT" sz="4200" dirty="0">
                <a:latin typeface="Regular" charset="0"/>
                <a:ea typeface="Regular" charset="0"/>
                <a:cs typeface="Regular" charset="0"/>
              </a:rPr>
            </a:br>
            <a:r>
              <a:rPr lang="lt-LT" sz="4200" dirty="0">
                <a:latin typeface="Regular" charset="0"/>
                <a:ea typeface="Regular" charset="0"/>
                <a:cs typeface="Regular" charset="0"/>
              </a:rPr>
              <a:t>Tel. </a:t>
            </a:r>
            <a:r>
              <a:rPr lang="en-US" sz="4200" dirty="0">
                <a:latin typeface="Regular" charset="0"/>
                <a:ea typeface="Regular" charset="0"/>
                <a:cs typeface="Regular" charset="0"/>
              </a:rPr>
              <a:t>+370 604 80679</a:t>
            </a:r>
            <a:br>
              <a:rPr lang="lt-LT" sz="4200" dirty="0">
                <a:latin typeface="Regular" charset="0"/>
                <a:ea typeface="Regular" charset="0"/>
                <a:cs typeface="Regular" charset="0"/>
              </a:rPr>
            </a:br>
            <a:r>
              <a:rPr lang="lt-LT" sz="4200" dirty="0">
                <a:latin typeface="Regular" charset="0"/>
                <a:ea typeface="Regular" charset="0"/>
                <a:cs typeface="Regular" charset="0"/>
              </a:rPr>
              <a:t>El. p. </a:t>
            </a:r>
            <a:r>
              <a:rPr lang="lt-LT" sz="4200" dirty="0" err="1">
                <a:latin typeface="Regular" charset="0"/>
                <a:ea typeface="Regular" charset="0"/>
                <a:cs typeface="Regular" charset="0"/>
              </a:rPr>
              <a:t>simas</a:t>
            </a:r>
            <a:r>
              <a:rPr lang="lt-LT" sz="4200" dirty="0">
                <a:latin typeface="Regular" charset="0"/>
                <a:ea typeface="Regular" charset="0"/>
                <a:cs typeface="Regular" charset="0"/>
              </a:rPr>
              <a:t>.</a:t>
            </a:r>
            <a:r>
              <a:rPr lang="en-US" sz="4200" dirty="0">
                <a:latin typeface="Regular" charset="0"/>
                <a:ea typeface="Regular" charset="0"/>
                <a:cs typeface="Regular" charset="0"/>
              </a:rPr>
              <a:t>d</a:t>
            </a:r>
            <a:r>
              <a:rPr lang="lt-LT" sz="4200" dirty="0" err="1">
                <a:latin typeface="Regular" charset="0"/>
                <a:ea typeface="Regular" charset="0"/>
                <a:cs typeface="Regular" charset="0"/>
              </a:rPr>
              <a:t>unauskas</a:t>
            </a:r>
            <a:r>
              <a:rPr lang="en-US" sz="4200" dirty="0">
                <a:latin typeface="Regular" charset="0"/>
                <a:ea typeface="Regular" charset="0"/>
                <a:cs typeface="Regular" charset="0"/>
              </a:rPr>
              <a:t>@</a:t>
            </a:r>
            <a:r>
              <a:rPr lang="en-US" sz="4200" dirty="0" err="1">
                <a:latin typeface="Regular" charset="0"/>
                <a:ea typeface="Regular" charset="0"/>
                <a:cs typeface="Regular" charset="0"/>
              </a:rPr>
              <a:t>mita.lt</a:t>
            </a:r>
            <a:endParaRPr kumimoji="0" lang="lt-LT" sz="4200" b="0" i="0" strike="noStrike" cap="none" spc="0" normalizeH="0" baseline="0" dirty="0">
              <a:ln>
                <a:noFill/>
              </a:ln>
              <a:solidFill>
                <a:srgbClr val="FFFFFF"/>
              </a:solidFill>
              <a:effectLst/>
              <a:uFillTx/>
              <a:latin typeface="Regular" charset="0"/>
              <a:ea typeface="Regular" charset="0"/>
              <a:cs typeface="Regular" charset="0"/>
              <a:sym typeface="Helvetica Light"/>
            </a:endParaRPr>
          </a:p>
        </p:txBody>
      </p:sp>
      <p:sp>
        <p:nvSpPr>
          <p:cNvPr id="4" name="TextBox 3">
            <a:extLst>
              <a:ext uri="{FF2B5EF4-FFF2-40B4-BE49-F238E27FC236}">
                <a16:creationId xmlns:a16="http://schemas.microsoft.com/office/drawing/2014/main" id="{FCFFD449-2D2A-48A7-9256-5D52D0041B74}"/>
              </a:ext>
            </a:extLst>
          </p:cNvPr>
          <p:cNvSpPr txBox="1"/>
          <p:nvPr/>
        </p:nvSpPr>
        <p:spPr>
          <a:xfrm>
            <a:off x="2804183" y="5658625"/>
            <a:ext cx="7145079" cy="23602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lt-LT" sz="7200" b="1" dirty="0"/>
              <a:t>Leiskite </a:t>
            </a:r>
            <a:r>
              <a:rPr lang="en-US" sz="7200" b="1" dirty="0"/>
              <a:t>j</a:t>
            </a:r>
            <a:r>
              <a:rPr lang="lt-LT" sz="7200" b="1" dirty="0" err="1"/>
              <a:t>us</a:t>
            </a:r>
            <a:r>
              <a:rPr lang="lt-LT" sz="7200" b="1" dirty="0"/>
              <a:t> atrasti</a:t>
            </a:r>
            <a:r>
              <a:rPr lang="en-US" sz="7200" b="1" dirty="0"/>
              <a:t>!  </a:t>
            </a:r>
            <a:endParaRPr kumimoji="0" lang="en-US" sz="7200" b="1"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3664006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625" y="19090"/>
            <a:ext cx="24386954" cy="13716000"/>
          </a:xfrm>
          <a:prstGeom prst="rect">
            <a:avLst/>
          </a:prstGeom>
        </p:spPr>
      </p:pic>
      <p:sp>
        <p:nvSpPr>
          <p:cNvPr id="8" name="Rectangle 1">
            <a:extLst>
              <a:ext uri="{FF2B5EF4-FFF2-40B4-BE49-F238E27FC236}">
                <a16:creationId xmlns:a16="http://schemas.microsoft.com/office/drawing/2014/main" id="{99C5C0B4-313F-4B4C-BAD7-AE92848A56F1}"/>
              </a:ext>
            </a:extLst>
          </p:cNvPr>
          <p:cNvSpPr>
            <a:spLocks noChangeArrowheads="1"/>
          </p:cNvSpPr>
          <p:nvPr/>
        </p:nvSpPr>
        <p:spPr bwMode="auto">
          <a:xfrm>
            <a:off x="1007706" y="197534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Inočekiai. </a:t>
            </a:r>
            <a:r>
              <a:rPr lang="lt-LT" sz="7200" b="1" dirty="0">
                <a:solidFill>
                  <a:schemeClr val="tx1"/>
                </a:solidFill>
                <a:latin typeface="Segoe UI" panose="020B0502040204020203" pitchFamily="34" charset="0"/>
                <a:cs typeface="Segoe UI" panose="020B0502040204020203" pitchFamily="34" charset="0"/>
              </a:rPr>
              <a:t>Finansavimo TIKSLAS</a:t>
            </a:r>
            <a:endParaRPr lang="lt-LT" sz="7200" dirty="0">
              <a:solidFill>
                <a:schemeClr val="tx1"/>
              </a:solidFill>
              <a:latin typeface="Segoe UI" panose="020B0502040204020203" pitchFamily="34" charset="0"/>
              <a:cs typeface="Segoe UI" panose="020B0502040204020203" pitchFamily="34" charset="0"/>
            </a:endParaRPr>
          </a:p>
        </p:txBody>
      </p:sp>
      <p:sp>
        <p:nvSpPr>
          <p:cNvPr id="9" name="Rectangle 1">
            <a:extLst>
              <a:ext uri="{FF2B5EF4-FFF2-40B4-BE49-F238E27FC236}">
                <a16:creationId xmlns:a16="http://schemas.microsoft.com/office/drawing/2014/main" id="{59B0A1D1-3648-4A3D-AC49-1A1589C9233D}"/>
              </a:ext>
            </a:extLst>
          </p:cNvPr>
          <p:cNvSpPr>
            <a:spLocks noChangeArrowheads="1"/>
          </p:cNvSpPr>
          <p:nvPr/>
        </p:nvSpPr>
        <p:spPr bwMode="auto">
          <a:xfrm>
            <a:off x="3232022" y="4451009"/>
            <a:ext cx="20206476" cy="5931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just">
              <a:spcAft>
                <a:spcPts val="6600"/>
              </a:spcAft>
              <a:buSzPct val="85000"/>
              <a:defRPr/>
            </a:pPr>
            <a:r>
              <a:rPr lang="en-US" altLang="lt-LT" sz="5400" dirty="0">
                <a:solidFill>
                  <a:schemeClr val="tx1"/>
                </a:solidFill>
                <a:latin typeface="Segoe UI" panose="020B0502040204020203" pitchFamily="34" charset="0"/>
                <a:cs typeface="Segoe UI" panose="020B0502040204020203" pitchFamily="34" charset="0"/>
              </a:rPr>
              <a:t>S</a:t>
            </a:r>
            <a:r>
              <a:rPr lang="lt-LT" altLang="lt-LT" sz="5400" dirty="0">
                <a:solidFill>
                  <a:schemeClr val="tx1"/>
                </a:solidFill>
                <a:latin typeface="Segoe UI" panose="020B0502040204020203" pitchFamily="34" charset="0"/>
                <a:cs typeface="Segoe UI" panose="020B0502040204020203" pitchFamily="34" charset="0"/>
              </a:rPr>
              <a:t>katinti VERSLĄ ir MOKSLĄ užmegzti pirminius kontaktus</a:t>
            </a:r>
          </a:p>
          <a:p>
            <a:pPr algn="just">
              <a:spcAft>
                <a:spcPts val="6600"/>
              </a:spcAft>
              <a:buSzPct val="85000"/>
              <a:defRPr/>
            </a:pPr>
            <a:r>
              <a:rPr lang="en-US" altLang="lt-LT" sz="5400" dirty="0">
                <a:solidFill>
                  <a:schemeClr val="tx1"/>
                </a:solidFill>
                <a:latin typeface="Segoe UI" panose="020B0502040204020203" pitchFamily="34" charset="0"/>
                <a:cs typeface="Segoe UI" panose="020B0502040204020203" pitchFamily="34" charset="0"/>
              </a:rPr>
              <a:t>T</a:t>
            </a:r>
            <a:r>
              <a:rPr lang="lt-LT" altLang="lt-LT" sz="5400" dirty="0">
                <a:solidFill>
                  <a:schemeClr val="tx1"/>
                </a:solidFill>
                <a:latin typeface="Segoe UI" panose="020B0502040204020203" pitchFamily="34" charset="0"/>
                <a:cs typeface="Segoe UI" panose="020B0502040204020203" pitchFamily="34" charset="0"/>
              </a:rPr>
              <a:t>ęsti </a:t>
            </a:r>
            <a:r>
              <a:rPr lang="en-US" altLang="lt-LT" sz="5400" dirty="0">
                <a:solidFill>
                  <a:schemeClr val="tx1"/>
                </a:solidFill>
                <a:latin typeface="Segoe UI" panose="020B0502040204020203" pitchFamily="34" charset="0"/>
                <a:cs typeface="Segoe UI" panose="020B0502040204020203" pitchFamily="34" charset="0"/>
              </a:rPr>
              <a:t>MOKSLUI ir VERSLUI </a:t>
            </a:r>
            <a:r>
              <a:rPr lang="lt-LT" altLang="lt-LT" sz="5400" dirty="0">
                <a:solidFill>
                  <a:schemeClr val="tx1"/>
                </a:solidFill>
                <a:latin typeface="Segoe UI" panose="020B0502040204020203" pitchFamily="34" charset="0"/>
                <a:cs typeface="Segoe UI" panose="020B0502040204020203" pitchFamily="34" charset="0"/>
              </a:rPr>
              <a:t>bendradarbiaujant jau pradėtas vykdyti mokslinių tyrimų ir eksperimentinės plėtros (MTEP) veiklas</a:t>
            </a:r>
          </a:p>
          <a:p>
            <a:pPr algn="just">
              <a:spcAft>
                <a:spcPts val="6600"/>
              </a:spcAft>
              <a:buSzPct val="85000"/>
              <a:defRPr/>
            </a:pPr>
            <a:r>
              <a:rPr lang="en-US" altLang="lt-LT" sz="5400" dirty="0">
                <a:solidFill>
                  <a:schemeClr val="tx1"/>
                </a:solidFill>
                <a:latin typeface="Segoe UI" panose="020B0502040204020203" pitchFamily="34" charset="0"/>
                <a:cs typeface="Segoe UI" panose="020B0502040204020203" pitchFamily="34" charset="0"/>
              </a:rPr>
              <a:t>S</a:t>
            </a:r>
            <a:r>
              <a:rPr lang="lt-LT" altLang="lt-LT" sz="5400" dirty="0">
                <a:solidFill>
                  <a:schemeClr val="tx1"/>
                </a:solidFill>
                <a:latin typeface="Segoe UI" panose="020B0502040204020203" pitchFamily="34" charset="0"/>
                <a:cs typeface="Segoe UI" panose="020B0502040204020203" pitchFamily="34" charset="0"/>
              </a:rPr>
              <a:t>katinti įmones aktyviau vykdyti inovacinę veiklą bei pasinaudoti </a:t>
            </a:r>
            <a:r>
              <a:rPr lang="en-US" altLang="lt-LT" sz="5400" dirty="0">
                <a:solidFill>
                  <a:schemeClr val="tx1"/>
                </a:solidFill>
                <a:latin typeface="Segoe UI" panose="020B0502040204020203" pitchFamily="34" charset="0"/>
                <a:cs typeface="Segoe UI" panose="020B0502040204020203" pitchFamily="34" charset="0"/>
              </a:rPr>
              <a:t>VERSLO</a:t>
            </a:r>
            <a:r>
              <a:rPr lang="lt-LT" altLang="lt-LT" sz="5400" dirty="0">
                <a:solidFill>
                  <a:schemeClr val="tx1"/>
                </a:solidFill>
                <a:latin typeface="Segoe UI" panose="020B0502040204020203" pitchFamily="34" charset="0"/>
                <a:cs typeface="Segoe UI" panose="020B0502040204020203" pitchFamily="34" charset="0"/>
              </a:rPr>
              <a:t> ir </a:t>
            </a:r>
            <a:r>
              <a:rPr lang="en-US" altLang="lt-LT" sz="5400" dirty="0">
                <a:solidFill>
                  <a:schemeClr val="tx1"/>
                </a:solidFill>
                <a:latin typeface="Segoe UI" panose="020B0502040204020203" pitchFamily="34" charset="0"/>
                <a:cs typeface="Segoe UI" panose="020B0502040204020203" pitchFamily="34" charset="0"/>
              </a:rPr>
              <a:t>MOKSLO</a:t>
            </a:r>
            <a:r>
              <a:rPr lang="lt-LT" altLang="lt-LT" sz="5400" dirty="0">
                <a:solidFill>
                  <a:schemeClr val="tx1"/>
                </a:solidFill>
                <a:latin typeface="Segoe UI" panose="020B0502040204020203" pitchFamily="34" charset="0"/>
                <a:cs typeface="Segoe UI" panose="020B0502040204020203" pitchFamily="34" charset="0"/>
              </a:rPr>
              <a:t> bendradarbiavimo teikiamomis galimybėmis</a:t>
            </a:r>
          </a:p>
        </p:txBody>
      </p:sp>
      <p:pic>
        <p:nvPicPr>
          <p:cNvPr id="16" name="Picture 15">
            <a:extLst>
              <a:ext uri="{FF2B5EF4-FFF2-40B4-BE49-F238E27FC236}">
                <a16:creationId xmlns:a16="http://schemas.microsoft.com/office/drawing/2014/main" id="{8EA679DE-D602-4720-A72D-DC584F9EAFA3}"/>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17" name="Oval 16">
            <a:extLst>
              <a:ext uri="{FF2B5EF4-FFF2-40B4-BE49-F238E27FC236}">
                <a16:creationId xmlns:a16="http://schemas.microsoft.com/office/drawing/2014/main" id="{637DEBE7-D4D5-41D0-AA1A-AAC5E37C8718}"/>
              </a:ext>
            </a:extLst>
          </p:cNvPr>
          <p:cNvSpPr/>
          <p:nvPr/>
        </p:nvSpPr>
        <p:spPr>
          <a:xfrm>
            <a:off x="1227745" y="4604338"/>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8" name="Picture 17">
            <a:extLst>
              <a:ext uri="{FF2B5EF4-FFF2-40B4-BE49-F238E27FC236}">
                <a16:creationId xmlns:a16="http://schemas.microsoft.com/office/drawing/2014/main" id="{D61DF258-9EE7-4871-8980-BD60F7474899}"/>
              </a:ext>
            </a:extLst>
          </p:cNvPr>
          <p:cNvPicPr>
            <a:picLocks noChangeAspect="1"/>
          </p:cNvPicPr>
          <p:nvPr/>
        </p:nvPicPr>
        <p:blipFill>
          <a:blip r:embed="rId5">
            <a:lum bright="20000"/>
          </a:blip>
          <a:stretch>
            <a:fillRect/>
          </a:stretch>
        </p:blipFill>
        <p:spPr>
          <a:xfrm>
            <a:off x="1448413" y="4665088"/>
            <a:ext cx="757231" cy="604083"/>
          </a:xfrm>
          <a:prstGeom prst="rect">
            <a:avLst/>
          </a:prstGeom>
        </p:spPr>
      </p:pic>
      <p:sp>
        <p:nvSpPr>
          <p:cNvPr id="19" name="Oval 18">
            <a:extLst>
              <a:ext uri="{FF2B5EF4-FFF2-40B4-BE49-F238E27FC236}">
                <a16:creationId xmlns:a16="http://schemas.microsoft.com/office/drawing/2014/main" id="{8AE34A11-CD8B-4F90-90DF-1B5C5D070438}"/>
              </a:ext>
            </a:extLst>
          </p:cNvPr>
          <p:cNvSpPr/>
          <p:nvPr/>
        </p:nvSpPr>
        <p:spPr>
          <a:xfrm>
            <a:off x="1227745" y="6212257"/>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20" name="Picture 19">
            <a:extLst>
              <a:ext uri="{FF2B5EF4-FFF2-40B4-BE49-F238E27FC236}">
                <a16:creationId xmlns:a16="http://schemas.microsoft.com/office/drawing/2014/main" id="{975E75BD-BC46-41A8-A711-53BA775AB9BA}"/>
              </a:ext>
            </a:extLst>
          </p:cNvPr>
          <p:cNvPicPr>
            <a:picLocks noChangeAspect="1"/>
          </p:cNvPicPr>
          <p:nvPr/>
        </p:nvPicPr>
        <p:blipFill>
          <a:blip r:embed="rId5">
            <a:lum bright="20000"/>
          </a:blip>
          <a:stretch>
            <a:fillRect/>
          </a:stretch>
        </p:blipFill>
        <p:spPr>
          <a:xfrm>
            <a:off x="1448413" y="6273007"/>
            <a:ext cx="757231" cy="604083"/>
          </a:xfrm>
          <a:prstGeom prst="rect">
            <a:avLst/>
          </a:prstGeom>
        </p:spPr>
      </p:pic>
      <p:sp>
        <p:nvSpPr>
          <p:cNvPr id="21" name="Oval 20">
            <a:extLst>
              <a:ext uri="{FF2B5EF4-FFF2-40B4-BE49-F238E27FC236}">
                <a16:creationId xmlns:a16="http://schemas.microsoft.com/office/drawing/2014/main" id="{3CEEE5F7-4D38-497F-99BB-4096DE625F49}"/>
              </a:ext>
            </a:extLst>
          </p:cNvPr>
          <p:cNvSpPr/>
          <p:nvPr/>
        </p:nvSpPr>
        <p:spPr>
          <a:xfrm>
            <a:off x="1227745" y="8683093"/>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22" name="Picture 21">
            <a:extLst>
              <a:ext uri="{FF2B5EF4-FFF2-40B4-BE49-F238E27FC236}">
                <a16:creationId xmlns:a16="http://schemas.microsoft.com/office/drawing/2014/main" id="{4A51F207-D5F5-4160-96F2-16EFD25FA7E0}"/>
              </a:ext>
            </a:extLst>
          </p:cNvPr>
          <p:cNvPicPr>
            <a:picLocks noChangeAspect="1"/>
          </p:cNvPicPr>
          <p:nvPr/>
        </p:nvPicPr>
        <p:blipFill>
          <a:blip r:embed="rId5">
            <a:lum bright="20000"/>
          </a:blip>
          <a:stretch>
            <a:fillRect/>
          </a:stretch>
        </p:blipFill>
        <p:spPr>
          <a:xfrm>
            <a:off x="1448413" y="8743843"/>
            <a:ext cx="757231" cy="604083"/>
          </a:xfrm>
          <a:prstGeom prst="rect">
            <a:avLst/>
          </a:prstGeom>
        </p:spPr>
      </p:pic>
    </p:spTree>
    <p:extLst>
      <p:ext uri="{BB962C8B-B14F-4D97-AF65-F5344CB8AC3E}">
        <p14:creationId xmlns:p14="http://schemas.microsoft.com/office/powerpoint/2010/main" val="8226469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4" y="0"/>
            <a:ext cx="24386954" cy="13716000"/>
          </a:xfrm>
          <a:prstGeom prst="rect">
            <a:avLst/>
          </a:prstGeom>
        </p:spPr>
      </p:pic>
      <p:sp>
        <p:nvSpPr>
          <p:cNvPr id="8" name="Rectangle 1">
            <a:extLst>
              <a:ext uri="{FF2B5EF4-FFF2-40B4-BE49-F238E27FC236}">
                <a16:creationId xmlns:a16="http://schemas.microsoft.com/office/drawing/2014/main" id="{99C5C0B4-313F-4B4C-BAD7-AE92848A56F1}"/>
              </a:ext>
            </a:extLst>
          </p:cNvPr>
          <p:cNvSpPr>
            <a:spLocks noChangeArrowheads="1"/>
          </p:cNvSpPr>
          <p:nvPr/>
        </p:nvSpPr>
        <p:spPr bwMode="auto">
          <a:xfrm>
            <a:off x="1007706" y="197534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Inočekiai. </a:t>
            </a:r>
            <a:r>
              <a:rPr lang="lt-LT" sz="7200" b="1" dirty="0">
                <a:solidFill>
                  <a:schemeClr val="tx1"/>
                </a:solidFill>
                <a:latin typeface="Segoe UI" panose="020B0502040204020203" pitchFamily="34" charset="0"/>
                <a:cs typeface="Segoe UI" panose="020B0502040204020203" pitchFamily="34" charset="0"/>
              </a:rPr>
              <a:t>Finansuojamos VEIKLOS</a:t>
            </a:r>
            <a:endParaRPr lang="lt-LT" sz="7200" dirty="0">
              <a:solidFill>
                <a:schemeClr val="tx1"/>
              </a:solidFill>
              <a:latin typeface="Segoe UI" panose="020B0502040204020203" pitchFamily="34" charset="0"/>
              <a:cs typeface="Segoe UI" panose="020B0502040204020203" pitchFamily="34" charset="0"/>
            </a:endParaRPr>
          </a:p>
        </p:txBody>
      </p:sp>
      <p:sp>
        <p:nvSpPr>
          <p:cNvPr id="16" name="Rectangle 1">
            <a:extLst>
              <a:ext uri="{FF2B5EF4-FFF2-40B4-BE49-F238E27FC236}">
                <a16:creationId xmlns:a16="http://schemas.microsoft.com/office/drawing/2014/main" id="{685C12FB-EC42-492D-B016-8516F85AD116}"/>
              </a:ext>
            </a:extLst>
          </p:cNvPr>
          <p:cNvSpPr>
            <a:spLocks noChangeArrowheads="1"/>
          </p:cNvSpPr>
          <p:nvPr/>
        </p:nvSpPr>
        <p:spPr bwMode="auto">
          <a:xfrm>
            <a:off x="3374569" y="4097715"/>
            <a:ext cx="20063928" cy="7655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just">
              <a:spcAft>
                <a:spcPts val="3600"/>
              </a:spcAft>
              <a:buSzPct val="85000"/>
              <a:defRPr/>
            </a:pPr>
            <a:r>
              <a:rPr lang="lt-LT" sz="5400" b="1" dirty="0">
                <a:solidFill>
                  <a:schemeClr val="tx1"/>
                </a:solidFill>
                <a:latin typeface="Segoe UI" panose="020B0502040204020203" pitchFamily="34" charset="0"/>
                <a:cs typeface="Segoe UI" panose="020B0502040204020203" pitchFamily="34" charset="0"/>
              </a:rPr>
              <a:t>Techninių galimybių studijoms </a:t>
            </a:r>
            <a:r>
              <a:rPr lang="lt-LT" sz="5400" dirty="0">
                <a:solidFill>
                  <a:schemeClr val="tx1"/>
                </a:solidFill>
                <a:latin typeface="Segoe UI" panose="020B0502040204020203" pitchFamily="34" charset="0"/>
                <a:cs typeface="Segoe UI" panose="020B0502040204020203" pitchFamily="34" charset="0"/>
              </a:rPr>
              <a:t>rengti (</a:t>
            </a:r>
            <a:r>
              <a:rPr lang="lt-LT" sz="5400" dirty="0">
                <a:solidFill>
                  <a:srgbClr val="77CBEA"/>
                </a:solidFill>
                <a:latin typeface="Segoe UI" panose="020B0502040204020203" pitchFamily="34" charset="0"/>
                <a:cs typeface="Segoe UI" panose="020B0502040204020203" pitchFamily="34" charset="0"/>
              </a:rPr>
              <a:t>veikla 10.1</a:t>
            </a:r>
            <a:r>
              <a:rPr lang="lt-LT" sz="5400" dirty="0">
                <a:solidFill>
                  <a:schemeClr val="tx1"/>
                </a:solidFill>
                <a:latin typeface="Segoe UI" panose="020B0502040204020203" pitchFamily="34" charset="0"/>
                <a:cs typeface="Segoe UI" panose="020B0502040204020203" pitchFamily="34" charset="0"/>
              </a:rPr>
              <a:t>)</a:t>
            </a:r>
            <a:endParaRPr lang="lt-LT" altLang="lt-LT" sz="5400" dirty="0">
              <a:solidFill>
                <a:schemeClr val="tx1"/>
              </a:solidFill>
              <a:latin typeface="Segoe UI" panose="020B0502040204020203" pitchFamily="34" charset="0"/>
              <a:cs typeface="Segoe UI" panose="020B0502040204020203" pitchFamily="34" charset="0"/>
            </a:endParaRPr>
          </a:p>
          <a:p>
            <a:pPr algn="just">
              <a:spcAft>
                <a:spcPts val="3600"/>
              </a:spcAft>
              <a:buSzPct val="85000"/>
              <a:defRPr/>
            </a:pPr>
            <a:r>
              <a:rPr lang="lt-LT" sz="5400" b="1" dirty="0">
                <a:solidFill>
                  <a:schemeClr val="tx1"/>
                </a:solidFill>
                <a:latin typeface="Segoe UI" panose="020B0502040204020203" pitchFamily="34" charset="0"/>
                <a:cs typeface="Segoe UI" panose="020B0502040204020203" pitchFamily="34" charset="0"/>
              </a:rPr>
              <a:t>Projektams, turintiems Europos Komisijos suteiktą Kokybės ženklą </a:t>
            </a:r>
            <a:r>
              <a:rPr lang="lt-LT" sz="5400" dirty="0">
                <a:solidFill>
                  <a:schemeClr val="tx1"/>
                </a:solidFill>
                <a:latin typeface="Segoe UI" panose="020B0502040204020203" pitchFamily="34" charset="0"/>
                <a:cs typeface="Segoe UI" panose="020B0502040204020203" pitchFamily="34" charset="0"/>
              </a:rPr>
              <a:t>(„Seal of Excellence) pagal programos „Horizontas 2020“ priemonę „MVĮ instrumentas“, bet negavusiems paramos priemonės „MVĮ instrumentas“ 1 etapo (fazės) veikloms (techninių, komercinių galimybių įvertinimo veikloms), įgyvendinti (</a:t>
            </a:r>
            <a:r>
              <a:rPr lang="lt-LT" sz="5400" dirty="0">
                <a:solidFill>
                  <a:srgbClr val="77CBEA"/>
                </a:solidFill>
                <a:latin typeface="Segoe UI" panose="020B0502040204020203" pitchFamily="34" charset="0"/>
                <a:cs typeface="Segoe UI" panose="020B0502040204020203" pitchFamily="34" charset="0"/>
              </a:rPr>
              <a:t>veikla 10.2</a:t>
            </a:r>
            <a:r>
              <a:rPr lang="lt-LT" sz="5400" dirty="0">
                <a:solidFill>
                  <a:schemeClr val="tx1"/>
                </a:solidFill>
                <a:latin typeface="Segoe UI" panose="020B0502040204020203" pitchFamily="34" charset="0"/>
                <a:cs typeface="Segoe UI" panose="020B0502040204020203" pitchFamily="34" charset="0"/>
              </a:rPr>
              <a:t>)</a:t>
            </a:r>
            <a:endParaRPr lang="lt-LT" altLang="lt-LT" sz="5400" dirty="0">
              <a:solidFill>
                <a:schemeClr val="tx1"/>
              </a:solidFill>
              <a:latin typeface="Segoe UI" panose="020B0502040204020203" pitchFamily="34" charset="0"/>
              <a:cs typeface="Segoe UI" panose="020B0502040204020203" pitchFamily="34" charset="0"/>
            </a:endParaRPr>
          </a:p>
          <a:p>
            <a:pPr algn="just">
              <a:spcAft>
                <a:spcPts val="3600"/>
              </a:spcAft>
              <a:buSzPct val="85000"/>
              <a:defRPr/>
            </a:pPr>
            <a:r>
              <a:rPr lang="lt-LT" sz="5400" b="1" dirty="0">
                <a:solidFill>
                  <a:schemeClr val="tx1"/>
                </a:solidFill>
                <a:latin typeface="Segoe UI" panose="020B0502040204020203" pitchFamily="34" charset="0"/>
                <a:cs typeface="Segoe UI" panose="020B0502040204020203" pitchFamily="34" charset="0"/>
              </a:rPr>
              <a:t>MTEP paslaugų įsigijimas</a:t>
            </a:r>
            <a:r>
              <a:rPr lang="lt-LT" sz="5400" dirty="0">
                <a:solidFill>
                  <a:schemeClr val="tx1"/>
                </a:solidFill>
                <a:latin typeface="Segoe UI" panose="020B0502040204020203" pitchFamily="34" charset="0"/>
                <a:cs typeface="Segoe UI" panose="020B0502040204020203" pitchFamily="34" charset="0"/>
              </a:rPr>
              <a:t>(</a:t>
            </a:r>
            <a:r>
              <a:rPr lang="lt-LT" sz="5400" dirty="0">
                <a:solidFill>
                  <a:srgbClr val="77CBEA"/>
                </a:solidFill>
                <a:latin typeface="Segoe UI" panose="020B0502040204020203" pitchFamily="34" charset="0"/>
                <a:cs typeface="Segoe UI" panose="020B0502040204020203" pitchFamily="34" charset="0"/>
              </a:rPr>
              <a:t>veikla 10.3</a:t>
            </a:r>
            <a:r>
              <a:rPr lang="lt-LT" sz="5400" dirty="0">
                <a:solidFill>
                  <a:schemeClr val="tx1"/>
                </a:solidFill>
                <a:latin typeface="Segoe UI" panose="020B0502040204020203" pitchFamily="34" charset="0"/>
                <a:cs typeface="Segoe UI" panose="020B0502040204020203" pitchFamily="34" charset="0"/>
              </a:rPr>
              <a:t>)</a:t>
            </a:r>
            <a:endParaRPr lang="lt-LT" altLang="lt-LT" sz="5400" dirty="0">
              <a:solidFill>
                <a:schemeClr val="tx1"/>
              </a:solidFill>
              <a:latin typeface="Segoe UI" panose="020B0502040204020203" pitchFamily="34" charset="0"/>
              <a:cs typeface="Segoe UI" panose="020B0502040204020203" pitchFamily="34" charset="0"/>
            </a:endParaRPr>
          </a:p>
        </p:txBody>
      </p:sp>
      <p:pic>
        <p:nvPicPr>
          <p:cNvPr id="17" name="Picture 16">
            <a:extLst>
              <a:ext uri="{FF2B5EF4-FFF2-40B4-BE49-F238E27FC236}">
                <a16:creationId xmlns:a16="http://schemas.microsoft.com/office/drawing/2014/main" id="{887A915E-BE2C-4234-864D-C3D7B67986B0}"/>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18" name="Oval 17">
            <a:extLst>
              <a:ext uri="{FF2B5EF4-FFF2-40B4-BE49-F238E27FC236}">
                <a16:creationId xmlns:a16="http://schemas.microsoft.com/office/drawing/2014/main" id="{17E32A95-5897-4546-9E38-3201C80D6B32}"/>
              </a:ext>
            </a:extLst>
          </p:cNvPr>
          <p:cNvSpPr/>
          <p:nvPr/>
        </p:nvSpPr>
        <p:spPr>
          <a:xfrm>
            <a:off x="1227745" y="4241546"/>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9" name="Picture 18">
            <a:extLst>
              <a:ext uri="{FF2B5EF4-FFF2-40B4-BE49-F238E27FC236}">
                <a16:creationId xmlns:a16="http://schemas.microsoft.com/office/drawing/2014/main" id="{4807A754-6947-4479-871C-DE937F29DF87}"/>
              </a:ext>
            </a:extLst>
          </p:cNvPr>
          <p:cNvPicPr>
            <a:picLocks noChangeAspect="1"/>
          </p:cNvPicPr>
          <p:nvPr/>
        </p:nvPicPr>
        <p:blipFill>
          <a:blip r:embed="rId5">
            <a:lum bright="20000"/>
          </a:blip>
          <a:stretch>
            <a:fillRect/>
          </a:stretch>
        </p:blipFill>
        <p:spPr>
          <a:xfrm>
            <a:off x="1448413" y="4302296"/>
            <a:ext cx="757231" cy="604083"/>
          </a:xfrm>
          <a:prstGeom prst="rect">
            <a:avLst/>
          </a:prstGeom>
        </p:spPr>
      </p:pic>
      <p:sp>
        <p:nvSpPr>
          <p:cNvPr id="20" name="Oval 19">
            <a:extLst>
              <a:ext uri="{FF2B5EF4-FFF2-40B4-BE49-F238E27FC236}">
                <a16:creationId xmlns:a16="http://schemas.microsoft.com/office/drawing/2014/main" id="{9B37E695-D324-4A4E-8305-4260BD0BF305}"/>
              </a:ext>
            </a:extLst>
          </p:cNvPr>
          <p:cNvSpPr/>
          <p:nvPr/>
        </p:nvSpPr>
        <p:spPr>
          <a:xfrm>
            <a:off x="1227745" y="5486673"/>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21" name="Picture 20">
            <a:extLst>
              <a:ext uri="{FF2B5EF4-FFF2-40B4-BE49-F238E27FC236}">
                <a16:creationId xmlns:a16="http://schemas.microsoft.com/office/drawing/2014/main" id="{26A76909-0A99-49D3-8DAC-0B8B47A080B0}"/>
              </a:ext>
            </a:extLst>
          </p:cNvPr>
          <p:cNvPicPr>
            <a:picLocks noChangeAspect="1"/>
          </p:cNvPicPr>
          <p:nvPr/>
        </p:nvPicPr>
        <p:blipFill>
          <a:blip r:embed="rId5">
            <a:lum bright="20000"/>
          </a:blip>
          <a:stretch>
            <a:fillRect/>
          </a:stretch>
        </p:blipFill>
        <p:spPr>
          <a:xfrm>
            <a:off x="1448413" y="5547423"/>
            <a:ext cx="757231" cy="604083"/>
          </a:xfrm>
          <a:prstGeom prst="rect">
            <a:avLst/>
          </a:prstGeom>
        </p:spPr>
      </p:pic>
      <p:sp>
        <p:nvSpPr>
          <p:cNvPr id="22" name="Oval 21">
            <a:extLst>
              <a:ext uri="{FF2B5EF4-FFF2-40B4-BE49-F238E27FC236}">
                <a16:creationId xmlns:a16="http://schemas.microsoft.com/office/drawing/2014/main" id="{9E72AB3B-A1B8-4685-BFD3-DB14802C31AC}"/>
              </a:ext>
            </a:extLst>
          </p:cNvPr>
          <p:cNvSpPr/>
          <p:nvPr/>
        </p:nvSpPr>
        <p:spPr>
          <a:xfrm>
            <a:off x="1227745" y="10782114"/>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23" name="Picture 22">
            <a:extLst>
              <a:ext uri="{FF2B5EF4-FFF2-40B4-BE49-F238E27FC236}">
                <a16:creationId xmlns:a16="http://schemas.microsoft.com/office/drawing/2014/main" id="{BBF77D02-9317-4030-BBA5-5530984A538F}"/>
              </a:ext>
            </a:extLst>
          </p:cNvPr>
          <p:cNvPicPr>
            <a:picLocks noChangeAspect="1"/>
          </p:cNvPicPr>
          <p:nvPr/>
        </p:nvPicPr>
        <p:blipFill>
          <a:blip r:embed="rId5">
            <a:lum bright="20000"/>
          </a:blip>
          <a:stretch>
            <a:fillRect/>
          </a:stretch>
        </p:blipFill>
        <p:spPr>
          <a:xfrm>
            <a:off x="1448413" y="10842864"/>
            <a:ext cx="757231" cy="604083"/>
          </a:xfrm>
          <a:prstGeom prst="rect">
            <a:avLst/>
          </a:prstGeom>
        </p:spPr>
      </p:pic>
    </p:spTree>
    <p:extLst>
      <p:ext uri="{BB962C8B-B14F-4D97-AF65-F5344CB8AC3E}">
        <p14:creationId xmlns:p14="http://schemas.microsoft.com/office/powerpoint/2010/main" val="11712551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2">
            <a:alphaModFix amt="20000"/>
            <a:extLst>
              <a:ext uri="{28A0092B-C50C-407E-A947-70E740481C1C}">
                <a14:useLocalDpi xmlns:a14="http://schemas.microsoft.com/office/drawing/2010/main" val="0"/>
              </a:ext>
            </a:extLst>
          </a:blip>
          <a:srcRect t="18251"/>
          <a:stretch/>
        </p:blipFill>
        <p:spPr>
          <a:xfrm>
            <a:off x="58821" y="0"/>
            <a:ext cx="24386954" cy="13716000"/>
          </a:xfrm>
          <a:prstGeom prst="rect">
            <a:avLst/>
          </a:prstGeom>
        </p:spPr>
      </p:pic>
      <p:sp>
        <p:nvSpPr>
          <p:cNvPr id="8" name="Rectangle 1">
            <a:extLst>
              <a:ext uri="{FF2B5EF4-FFF2-40B4-BE49-F238E27FC236}">
                <a16:creationId xmlns:a16="http://schemas.microsoft.com/office/drawing/2014/main" id="{99C5C0B4-313F-4B4C-BAD7-AE92848A56F1}"/>
              </a:ext>
            </a:extLst>
          </p:cNvPr>
          <p:cNvSpPr>
            <a:spLocks noChangeArrowheads="1"/>
          </p:cNvSpPr>
          <p:nvPr/>
        </p:nvSpPr>
        <p:spPr bwMode="auto">
          <a:xfrm>
            <a:off x="1007706" y="197534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Inočekiai. </a:t>
            </a:r>
            <a:r>
              <a:rPr lang="lt-LT" sz="7200" b="1" dirty="0">
                <a:solidFill>
                  <a:schemeClr val="tx1"/>
                </a:solidFill>
                <a:latin typeface="Segoe UI" panose="020B0502040204020203" pitchFamily="34" charset="0"/>
                <a:cs typeface="Segoe UI" panose="020B0502040204020203" pitchFamily="34" charset="0"/>
              </a:rPr>
              <a:t>Galimi PAREIŠKĖJAI</a:t>
            </a:r>
            <a:endParaRPr lang="lt-LT" sz="7200" dirty="0">
              <a:solidFill>
                <a:schemeClr val="tx1"/>
              </a:solidFill>
              <a:latin typeface="Segoe UI" panose="020B0502040204020203"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3">
            <a:alphaModFix amt="67000"/>
          </a:blip>
          <a:stretch>
            <a:fillRect/>
          </a:stretch>
        </p:blipFill>
        <p:spPr>
          <a:xfrm>
            <a:off x="21837952" y="12638811"/>
            <a:ext cx="2060432" cy="709488"/>
          </a:xfrm>
          <a:prstGeom prst="rect">
            <a:avLst/>
          </a:prstGeom>
        </p:spPr>
      </p:pic>
      <p:sp>
        <p:nvSpPr>
          <p:cNvPr id="9" name="Rectangle 1">
            <a:extLst>
              <a:ext uri="{FF2B5EF4-FFF2-40B4-BE49-F238E27FC236}">
                <a16:creationId xmlns:a16="http://schemas.microsoft.com/office/drawing/2014/main" id="{9A21EBC7-0EAF-4CA5-946D-CCBE6B9CA1FE}"/>
              </a:ext>
            </a:extLst>
          </p:cNvPr>
          <p:cNvSpPr>
            <a:spLocks noChangeArrowheads="1"/>
          </p:cNvSpPr>
          <p:nvPr/>
        </p:nvSpPr>
        <p:spPr bwMode="auto">
          <a:xfrm>
            <a:off x="1007706" y="4204990"/>
            <a:ext cx="22367924" cy="1561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just">
              <a:spcAft>
                <a:spcPts val="3600"/>
              </a:spcAft>
              <a:buSzPct val="85000"/>
              <a:defRPr/>
            </a:pPr>
            <a:r>
              <a:rPr lang="lt-LT" altLang="lt-LT" sz="4800" b="1" dirty="0">
                <a:solidFill>
                  <a:schemeClr val="tx1"/>
                </a:solidFill>
                <a:latin typeface="Segoe UI" panose="020B0502040204020203" pitchFamily="34" charset="0"/>
                <a:cs typeface="Segoe UI" panose="020B0502040204020203" pitchFamily="34" charset="0"/>
              </a:rPr>
              <a:t>Juridiniai asmenys </a:t>
            </a:r>
            <a:r>
              <a:rPr lang="lt-LT" altLang="lt-LT" sz="4800" dirty="0">
                <a:solidFill>
                  <a:schemeClr val="tx1"/>
                </a:solidFill>
                <a:latin typeface="Segoe UI" panose="020B0502040204020203" pitchFamily="34" charset="0"/>
                <a:cs typeface="Segoe UI" panose="020B0502040204020203" pitchFamily="34" charset="0"/>
              </a:rPr>
              <a:t>(</a:t>
            </a:r>
            <a:r>
              <a:rPr lang="lt-LT" altLang="lt-LT" sz="4800" dirty="0">
                <a:solidFill>
                  <a:srgbClr val="FF0000"/>
                </a:solidFill>
                <a:latin typeface="Segoe UI" panose="020B0502040204020203" pitchFamily="34" charset="0"/>
                <a:cs typeface="Segoe UI" panose="020B0502040204020203" pitchFamily="34" charset="0"/>
              </a:rPr>
              <a:t>išskyrus mokslo ir studijų institucijas</a:t>
            </a:r>
            <a:r>
              <a:rPr lang="lt-LT" altLang="lt-LT" sz="4800" dirty="0">
                <a:solidFill>
                  <a:schemeClr val="tx1"/>
                </a:solidFill>
                <a:latin typeface="Segoe UI" panose="020B0502040204020203" pitchFamily="34" charset="0"/>
                <a:cs typeface="Segoe UI" panose="020B0502040204020203" pitchFamily="34" charset="0"/>
              </a:rPr>
              <a:t>), vykdantys ar ketinantys vykdyti MTEP veiklas (</a:t>
            </a:r>
            <a:r>
              <a:rPr lang="lt-LT" altLang="lt-LT" sz="4800" dirty="0">
                <a:solidFill>
                  <a:srgbClr val="FF0000"/>
                </a:solidFill>
                <a:latin typeface="Segoe UI" panose="020B0502040204020203" pitchFamily="34" charset="0"/>
                <a:cs typeface="Segoe UI" panose="020B0502040204020203" pitchFamily="34" charset="0"/>
              </a:rPr>
              <a:t>partneriai NEGALIMI</a:t>
            </a:r>
            <a:r>
              <a:rPr lang="lt-LT" altLang="lt-LT" sz="4800" dirty="0">
                <a:solidFill>
                  <a:schemeClr val="tx1"/>
                </a:solidFill>
                <a:latin typeface="Segoe UI" panose="020B0502040204020203" pitchFamily="34" charset="0"/>
                <a:cs typeface="Segoe UI" panose="020B0502040204020203" pitchFamily="34" charset="0"/>
              </a:rPr>
              <a:t>)</a:t>
            </a:r>
          </a:p>
        </p:txBody>
      </p:sp>
      <p:sp>
        <p:nvSpPr>
          <p:cNvPr id="10" name="Rectangle 1">
            <a:extLst>
              <a:ext uri="{FF2B5EF4-FFF2-40B4-BE49-F238E27FC236}">
                <a16:creationId xmlns:a16="http://schemas.microsoft.com/office/drawing/2014/main" id="{4B8FF436-AD1E-4540-890A-8942C03CE11F}"/>
              </a:ext>
            </a:extLst>
          </p:cNvPr>
          <p:cNvSpPr>
            <a:spLocks noChangeArrowheads="1"/>
          </p:cNvSpPr>
          <p:nvPr/>
        </p:nvSpPr>
        <p:spPr bwMode="auto">
          <a:xfrm>
            <a:off x="2704954" y="6288957"/>
            <a:ext cx="20726023" cy="6162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marL="7938" algn="just">
              <a:buSzPct val="85000"/>
              <a:defRPr/>
            </a:pPr>
            <a:r>
              <a:rPr lang="lt-LT" altLang="lt-LT" sz="4800" b="1" dirty="0">
                <a:solidFill>
                  <a:srgbClr val="00B050"/>
                </a:solidFill>
                <a:latin typeface="Segoe UI" panose="020B0502040204020203" pitchFamily="34" charset="0"/>
                <a:cs typeface="Segoe UI" panose="020B0502040204020203" pitchFamily="34" charset="0"/>
              </a:rPr>
              <a:t>Pradedantysis inovatorius</a:t>
            </a:r>
            <a:endParaRPr lang="lt-LT" altLang="lt-LT" sz="4800" b="1" dirty="0">
              <a:solidFill>
                <a:schemeClr val="bg1"/>
              </a:solidFill>
              <a:latin typeface="Segoe UI" panose="020B0502040204020203" pitchFamily="34" charset="0"/>
              <a:cs typeface="Segoe UI" panose="020B0502040204020203" pitchFamily="34" charset="0"/>
            </a:endParaRPr>
          </a:p>
          <a:p>
            <a:pPr marL="714375" indent="-685800" algn="just" defTabSz="893763">
              <a:buSzPct val="85000"/>
              <a:buFont typeface="Courier New" panose="02070309020205020404" pitchFamily="49" charset="0"/>
              <a:buChar char="o"/>
              <a:defRPr/>
            </a:pPr>
            <a:r>
              <a:rPr lang="lt-LT" altLang="lt-LT" sz="4800" dirty="0">
                <a:solidFill>
                  <a:schemeClr val="tx1"/>
                </a:solidFill>
                <a:latin typeface="Segoe UI" panose="020B0502040204020203" pitchFamily="34" charset="0"/>
                <a:cs typeface="Segoe UI" panose="020B0502040204020203" pitchFamily="34" charset="0"/>
              </a:rPr>
              <a:t>vykdo veiklą mažiau nei 1 metus </a:t>
            </a:r>
            <a:r>
              <a:rPr lang="lt-LT" altLang="lt-LT" sz="4800" b="1" dirty="0">
                <a:solidFill>
                  <a:schemeClr val="tx1"/>
                </a:solidFill>
                <a:latin typeface="Segoe UI" panose="020B0502040204020203" pitchFamily="34" charset="0"/>
                <a:cs typeface="Segoe UI" panose="020B0502040204020203" pitchFamily="34" charset="0"/>
              </a:rPr>
              <a:t>arba</a:t>
            </a:r>
            <a:r>
              <a:rPr lang="lt-LT" altLang="lt-LT" sz="4800" dirty="0">
                <a:solidFill>
                  <a:schemeClr val="tx1"/>
                </a:solidFill>
                <a:latin typeface="Segoe UI" panose="020B0502040204020203" pitchFamily="34" charset="0"/>
                <a:cs typeface="Segoe UI" panose="020B0502040204020203" pitchFamily="34" charset="0"/>
              </a:rPr>
              <a:t> neturi patirties MTEP srityje*; ir</a:t>
            </a:r>
          </a:p>
          <a:p>
            <a:pPr marL="714375" indent="-685800" algn="just" defTabSz="893763">
              <a:spcAft>
                <a:spcPts val="3600"/>
              </a:spcAft>
              <a:buSzPct val="85000"/>
              <a:buFont typeface="Courier New" panose="02070309020205020404" pitchFamily="49" charset="0"/>
              <a:buChar char="o"/>
              <a:defRPr/>
            </a:pPr>
            <a:r>
              <a:rPr lang="lt-LT" altLang="lt-LT" sz="4800" dirty="0">
                <a:solidFill>
                  <a:schemeClr val="tx1"/>
                </a:solidFill>
                <a:latin typeface="Segoe UI" panose="020B0502040204020203" pitchFamily="34" charset="0"/>
                <a:cs typeface="Segoe UI" panose="020B0502040204020203" pitchFamily="34" charset="0"/>
              </a:rPr>
              <a:t>turi metinių  veiklos pajamų ne mažiau kaip </a:t>
            </a:r>
            <a:r>
              <a:rPr lang="lt-LT" altLang="lt-LT" sz="4800" b="1" dirty="0">
                <a:solidFill>
                  <a:schemeClr val="tx1"/>
                </a:solidFill>
                <a:latin typeface="Segoe UI" panose="020B0502040204020203" pitchFamily="34" charset="0"/>
                <a:cs typeface="Segoe UI" panose="020B0502040204020203" pitchFamily="34" charset="0"/>
              </a:rPr>
              <a:t>3 tūkst. </a:t>
            </a:r>
            <a:r>
              <a:rPr lang="lt-LT" altLang="lt-LT" sz="4800" dirty="0">
                <a:solidFill>
                  <a:schemeClr val="tx1"/>
                </a:solidFill>
                <a:latin typeface="Segoe UI" panose="020B0502040204020203" pitchFamily="34" charset="0"/>
                <a:cs typeface="Segoe UI" panose="020B0502040204020203" pitchFamily="34" charset="0"/>
              </a:rPr>
              <a:t>Eur</a:t>
            </a:r>
          </a:p>
          <a:p>
            <a:pPr marL="7938" algn="just">
              <a:buSzPct val="85000"/>
              <a:defRPr/>
            </a:pPr>
            <a:r>
              <a:rPr lang="lt-LT" altLang="lt-LT" sz="4800" b="1" dirty="0">
                <a:solidFill>
                  <a:srgbClr val="FFC000"/>
                </a:solidFill>
                <a:latin typeface="Segoe UI" panose="020B0502040204020203" pitchFamily="34" charset="0"/>
                <a:cs typeface="Segoe UI" panose="020B0502040204020203" pitchFamily="34" charset="0"/>
              </a:rPr>
              <a:t>Brandusis inovatorius</a:t>
            </a:r>
            <a:endParaRPr lang="lt-LT" altLang="lt-LT" sz="4800" b="1" dirty="0">
              <a:solidFill>
                <a:schemeClr val="bg1"/>
              </a:solidFill>
              <a:latin typeface="Segoe UI" panose="020B0502040204020203" pitchFamily="34" charset="0"/>
              <a:cs typeface="Segoe UI" panose="020B0502040204020203" pitchFamily="34" charset="0"/>
            </a:endParaRPr>
          </a:p>
          <a:p>
            <a:pPr marL="685800" indent="-685800" algn="just">
              <a:buSzPct val="85000"/>
              <a:buFont typeface="Courier New" panose="02070309020205020404" pitchFamily="49" charset="0"/>
              <a:buChar char="o"/>
              <a:defRPr/>
            </a:pPr>
            <a:r>
              <a:rPr lang="lt-LT" altLang="lt-LT" sz="4800" dirty="0">
                <a:solidFill>
                  <a:schemeClr val="tx1"/>
                </a:solidFill>
                <a:latin typeface="Segoe UI" panose="020B0502040204020203" pitchFamily="34" charset="0"/>
                <a:cs typeface="Segoe UI" panose="020B0502040204020203" pitchFamily="34" charset="0"/>
              </a:rPr>
              <a:t>vykdo veiklą ilgiau nei 1 metus </a:t>
            </a:r>
            <a:r>
              <a:rPr lang="lt-LT" altLang="lt-LT" sz="4800" b="1" dirty="0">
                <a:solidFill>
                  <a:schemeClr val="tx1"/>
                </a:solidFill>
                <a:latin typeface="Segoe UI" panose="020B0502040204020203" pitchFamily="34" charset="0"/>
                <a:cs typeface="Segoe UI" panose="020B0502040204020203" pitchFamily="34" charset="0"/>
              </a:rPr>
              <a:t>+</a:t>
            </a:r>
            <a:r>
              <a:rPr lang="lt-LT" altLang="lt-LT" sz="4800" dirty="0">
                <a:solidFill>
                  <a:schemeClr val="tx1"/>
                </a:solidFill>
                <a:latin typeface="Segoe UI" panose="020B0502040204020203" pitchFamily="34" charset="0"/>
                <a:cs typeface="Segoe UI" panose="020B0502040204020203" pitchFamily="34" charset="0"/>
              </a:rPr>
              <a:t> turi patirties MTEP srityje*; ir</a:t>
            </a:r>
          </a:p>
          <a:p>
            <a:pPr marL="685800" indent="-685800" algn="just">
              <a:spcAft>
                <a:spcPts val="3600"/>
              </a:spcAft>
              <a:buSzPct val="85000"/>
              <a:buFont typeface="Courier New" panose="02070309020205020404" pitchFamily="49" charset="0"/>
              <a:buChar char="o"/>
              <a:defRPr/>
            </a:pPr>
            <a:r>
              <a:rPr lang="lt-LT" altLang="lt-LT" sz="4800" dirty="0">
                <a:solidFill>
                  <a:schemeClr val="tx1"/>
                </a:solidFill>
                <a:latin typeface="Segoe UI" panose="020B0502040204020203" pitchFamily="34" charset="0"/>
                <a:cs typeface="Segoe UI" panose="020B0502040204020203" pitchFamily="34" charset="0"/>
              </a:rPr>
              <a:t>turi metines pajamas ne mažesnes kaip </a:t>
            </a:r>
            <a:r>
              <a:rPr lang="lt-LT" altLang="lt-LT" sz="4800" b="1" dirty="0">
                <a:solidFill>
                  <a:schemeClr val="tx1"/>
                </a:solidFill>
                <a:latin typeface="Segoe UI" panose="020B0502040204020203" pitchFamily="34" charset="0"/>
                <a:cs typeface="Segoe UI" panose="020B0502040204020203" pitchFamily="34" charset="0"/>
              </a:rPr>
              <a:t>10 tūkst.</a:t>
            </a:r>
            <a:r>
              <a:rPr lang="lt-LT" altLang="lt-LT" sz="4800" dirty="0">
                <a:solidFill>
                  <a:schemeClr val="tx1"/>
                </a:solidFill>
                <a:latin typeface="Segoe UI" panose="020B0502040204020203" pitchFamily="34" charset="0"/>
                <a:cs typeface="Segoe UI" panose="020B0502040204020203" pitchFamily="34" charset="0"/>
              </a:rPr>
              <a:t> Eur</a:t>
            </a:r>
          </a:p>
          <a:p>
            <a:pPr marL="714375" algn="just">
              <a:spcBef>
                <a:spcPts val="1800"/>
              </a:spcBef>
              <a:buSzPct val="85000"/>
              <a:defRPr/>
            </a:pPr>
            <a:r>
              <a:rPr lang="lt-LT" altLang="lt-LT" sz="3200" dirty="0">
                <a:solidFill>
                  <a:schemeClr val="tx1"/>
                </a:solidFill>
                <a:latin typeface="Segoe UI" panose="020B0502040204020203" pitchFamily="34" charset="0"/>
                <a:cs typeface="Segoe UI" panose="020B0502040204020203" pitchFamily="34" charset="0"/>
              </a:rPr>
              <a:t>*</a:t>
            </a:r>
            <a:r>
              <a:rPr lang="en-US" altLang="lt-LT" sz="3200" dirty="0">
                <a:solidFill>
                  <a:schemeClr val="tx1"/>
                </a:solidFill>
                <a:latin typeface="Segoe UI" panose="020B0502040204020203" pitchFamily="34" charset="0"/>
                <a:cs typeface="Segoe UI" panose="020B0502040204020203" pitchFamily="34" charset="0"/>
              </a:rPr>
              <a:t> </a:t>
            </a:r>
            <a:r>
              <a:rPr lang="lt-LT" altLang="lt-LT" sz="3200" dirty="0">
                <a:solidFill>
                  <a:schemeClr val="tx1"/>
                </a:solidFill>
                <a:latin typeface="Segoe UI" panose="020B0502040204020203" pitchFamily="34" charset="0"/>
                <a:cs typeface="Segoe UI" panose="020B0502040204020203" pitchFamily="34" charset="0"/>
              </a:rPr>
              <a:t>per paskutinius 3 metus yra vykdęs vieną ar daugiau MTEP projektų.</a:t>
            </a:r>
          </a:p>
        </p:txBody>
      </p:sp>
      <p:sp>
        <p:nvSpPr>
          <p:cNvPr id="7" name="Oval 6">
            <a:extLst>
              <a:ext uri="{FF2B5EF4-FFF2-40B4-BE49-F238E27FC236}">
                <a16:creationId xmlns:a16="http://schemas.microsoft.com/office/drawing/2014/main" id="{92ABB267-D96C-4A67-A829-3E1F0818FE66}"/>
              </a:ext>
            </a:extLst>
          </p:cNvPr>
          <p:cNvSpPr/>
          <p:nvPr/>
        </p:nvSpPr>
        <p:spPr>
          <a:xfrm>
            <a:off x="964212" y="6355707"/>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1" name="Picture 10">
            <a:extLst>
              <a:ext uri="{FF2B5EF4-FFF2-40B4-BE49-F238E27FC236}">
                <a16:creationId xmlns:a16="http://schemas.microsoft.com/office/drawing/2014/main" id="{8C4A8CF4-E9A5-4F9C-8215-FDF7B8DD4FA3}"/>
              </a:ext>
            </a:extLst>
          </p:cNvPr>
          <p:cNvPicPr>
            <a:picLocks noChangeAspect="1"/>
          </p:cNvPicPr>
          <p:nvPr/>
        </p:nvPicPr>
        <p:blipFill>
          <a:blip r:embed="rId4">
            <a:lum bright="20000"/>
          </a:blip>
          <a:stretch>
            <a:fillRect/>
          </a:stretch>
        </p:blipFill>
        <p:spPr>
          <a:xfrm>
            <a:off x="1184880" y="6416457"/>
            <a:ext cx="757231" cy="604083"/>
          </a:xfrm>
          <a:prstGeom prst="rect">
            <a:avLst/>
          </a:prstGeom>
        </p:spPr>
      </p:pic>
      <p:sp>
        <p:nvSpPr>
          <p:cNvPr id="12" name="Oval 11">
            <a:extLst>
              <a:ext uri="{FF2B5EF4-FFF2-40B4-BE49-F238E27FC236}">
                <a16:creationId xmlns:a16="http://schemas.microsoft.com/office/drawing/2014/main" id="{715DDA24-1367-49E5-84EA-67254A54CAB2}"/>
              </a:ext>
            </a:extLst>
          </p:cNvPr>
          <p:cNvSpPr/>
          <p:nvPr/>
        </p:nvSpPr>
        <p:spPr>
          <a:xfrm>
            <a:off x="1006496" y="8954687"/>
            <a:ext cx="835352" cy="775042"/>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3" name="Picture 12">
            <a:extLst>
              <a:ext uri="{FF2B5EF4-FFF2-40B4-BE49-F238E27FC236}">
                <a16:creationId xmlns:a16="http://schemas.microsoft.com/office/drawing/2014/main" id="{94DE054A-9E8C-4654-8125-C0485324522E}"/>
              </a:ext>
            </a:extLst>
          </p:cNvPr>
          <p:cNvPicPr>
            <a:picLocks noChangeAspect="1"/>
          </p:cNvPicPr>
          <p:nvPr/>
        </p:nvPicPr>
        <p:blipFill>
          <a:blip r:embed="rId4">
            <a:lum bright="20000"/>
          </a:blip>
          <a:stretch>
            <a:fillRect/>
          </a:stretch>
        </p:blipFill>
        <p:spPr>
          <a:xfrm>
            <a:off x="1227164" y="9015437"/>
            <a:ext cx="757231" cy="604083"/>
          </a:xfrm>
          <a:prstGeom prst="rect">
            <a:avLst/>
          </a:prstGeom>
        </p:spPr>
      </p:pic>
    </p:spTree>
    <p:extLst>
      <p:ext uri="{BB962C8B-B14F-4D97-AF65-F5344CB8AC3E}">
        <p14:creationId xmlns:p14="http://schemas.microsoft.com/office/powerpoint/2010/main" val="40783357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alphaModFix amt="20000"/>
            <a:extLst>
              <a:ext uri="{28A0092B-C50C-407E-A947-70E740481C1C}">
                <a14:useLocalDpi xmlns:a14="http://schemas.microsoft.com/office/drawing/2010/main" val="0"/>
              </a:ext>
            </a:extLst>
          </a:blip>
          <a:srcRect t="18251"/>
          <a:stretch/>
        </p:blipFill>
        <p:spPr>
          <a:xfrm>
            <a:off x="-2955" y="0"/>
            <a:ext cx="24386954" cy="13716000"/>
          </a:xfrm>
          <a:prstGeom prst="rect">
            <a:avLst/>
          </a:prstGeom>
        </p:spPr>
      </p:pic>
      <p:sp>
        <p:nvSpPr>
          <p:cNvPr id="8" name="Rectangle 1">
            <a:extLst>
              <a:ext uri="{FF2B5EF4-FFF2-40B4-BE49-F238E27FC236}">
                <a16:creationId xmlns:a16="http://schemas.microsoft.com/office/drawing/2014/main" id="{99C5C0B4-313F-4B4C-BAD7-AE92848A56F1}"/>
              </a:ext>
            </a:extLst>
          </p:cNvPr>
          <p:cNvSpPr>
            <a:spLocks noChangeArrowheads="1"/>
          </p:cNvSpPr>
          <p:nvPr/>
        </p:nvSpPr>
        <p:spPr bwMode="auto">
          <a:xfrm>
            <a:off x="1007706" y="1283972"/>
            <a:ext cx="22430792" cy="2300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Inočekiai. </a:t>
            </a:r>
            <a:r>
              <a:rPr lang="lt-LT" sz="7200" b="1" dirty="0">
                <a:solidFill>
                  <a:schemeClr val="tx1"/>
                </a:solidFill>
                <a:latin typeface="Segoe UI" panose="020B0502040204020203" pitchFamily="34" charset="0"/>
                <a:cs typeface="Segoe UI" panose="020B0502040204020203" pitchFamily="34" charset="0"/>
              </a:rPr>
              <a:t>DYDŽIAUSIA galima projektui TINKAMŲ FINANSUOTI IŠLAIDŲ SUMA </a:t>
            </a:r>
            <a:endParaRPr lang="lt-LT" sz="7200" dirty="0">
              <a:solidFill>
                <a:schemeClr val="tx1"/>
              </a:solidFill>
              <a:latin typeface="Segoe UI" panose="020B0502040204020203" pitchFamily="34" charset="0"/>
              <a:cs typeface="Segoe UI" panose="020B0502040204020203" pitchFamily="34" charset="0"/>
            </a:endParaRPr>
          </a:p>
        </p:txBody>
      </p:sp>
      <p:sp>
        <p:nvSpPr>
          <p:cNvPr id="17" name="Rectangle 1">
            <a:extLst>
              <a:ext uri="{FF2B5EF4-FFF2-40B4-BE49-F238E27FC236}">
                <a16:creationId xmlns:a16="http://schemas.microsoft.com/office/drawing/2014/main" id="{51730187-E8B8-473B-BCF7-8F0C4B17DDC0}"/>
              </a:ext>
            </a:extLst>
          </p:cNvPr>
          <p:cNvSpPr>
            <a:spLocks noChangeArrowheads="1"/>
          </p:cNvSpPr>
          <p:nvPr/>
        </p:nvSpPr>
        <p:spPr bwMode="auto">
          <a:xfrm>
            <a:off x="2408662" y="4013302"/>
            <a:ext cx="21975337" cy="8240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just">
              <a:buSzPct val="85000"/>
              <a:defRPr/>
            </a:pPr>
            <a:r>
              <a:rPr lang="lt-LT" altLang="lt-LT" sz="4400" b="1" dirty="0">
                <a:solidFill>
                  <a:schemeClr val="tx1"/>
                </a:solidFill>
                <a:latin typeface="Segoe UI" panose="020B0502040204020203" pitchFamily="34" charset="0"/>
                <a:cs typeface="Segoe UI" panose="020B0502040204020203" pitchFamily="34" charset="0"/>
              </a:rPr>
              <a:t>TGS rengimui </a:t>
            </a:r>
            <a:r>
              <a:rPr lang="lt-LT" sz="4400" dirty="0">
                <a:solidFill>
                  <a:schemeClr val="tx1"/>
                </a:solidFill>
                <a:latin typeface="Segoe UI" panose="020B0502040204020203" pitchFamily="34" charset="0"/>
                <a:cs typeface="Segoe UI" panose="020B0502040204020203" pitchFamily="34" charset="0"/>
              </a:rPr>
              <a:t>(</a:t>
            </a:r>
            <a:r>
              <a:rPr lang="lt-LT" sz="4400" dirty="0">
                <a:solidFill>
                  <a:srgbClr val="77CBEA"/>
                </a:solidFill>
                <a:latin typeface="Segoe UI" panose="020B0502040204020203" pitchFamily="34" charset="0"/>
                <a:cs typeface="Segoe UI" panose="020B0502040204020203" pitchFamily="34" charset="0"/>
              </a:rPr>
              <a:t>veikla 10.1</a:t>
            </a:r>
            <a:r>
              <a:rPr lang="lt-LT" sz="4400" dirty="0">
                <a:solidFill>
                  <a:schemeClr val="tx1"/>
                </a:solidFill>
                <a:latin typeface="Segoe UI" panose="020B0502040204020203" pitchFamily="34" charset="0"/>
                <a:cs typeface="Segoe UI" panose="020B0502040204020203" pitchFamily="34" charset="0"/>
              </a:rPr>
              <a:t>)</a:t>
            </a:r>
            <a:r>
              <a:rPr lang="lt-LT" altLang="lt-LT" sz="4400" dirty="0">
                <a:solidFill>
                  <a:schemeClr val="tx1"/>
                </a:solidFill>
                <a:latin typeface="Segoe UI" panose="020B0502040204020203" pitchFamily="34" charset="0"/>
                <a:cs typeface="Segoe UI" panose="020B0502040204020203" pitchFamily="34" charset="0"/>
              </a:rPr>
              <a:t>:</a:t>
            </a:r>
          </a:p>
          <a:p>
            <a:pPr marL="539750" indent="-539750" algn="just">
              <a:buSzPct val="85000"/>
              <a:buFont typeface="Courier New" panose="02070309020205020404" pitchFamily="49" charset="0"/>
              <a:buChar char="o"/>
              <a:defRPr/>
            </a:pPr>
            <a:r>
              <a:rPr lang="lt-LT" altLang="lt-LT" sz="4400" dirty="0">
                <a:solidFill>
                  <a:schemeClr val="tx1"/>
                </a:solidFill>
                <a:latin typeface="Segoe UI" panose="020B0502040204020203" pitchFamily="34" charset="0"/>
                <a:cs typeface="Segoe UI" panose="020B0502040204020203" pitchFamily="34" charset="0"/>
              </a:rPr>
              <a:t>	</a:t>
            </a:r>
            <a:r>
              <a:rPr lang="lt-LT" altLang="lt-LT" sz="4400" b="1" i="1" dirty="0">
                <a:solidFill>
                  <a:srgbClr val="77CBEA"/>
                </a:solidFill>
                <a:latin typeface="Segoe UI" panose="020B0502040204020203" pitchFamily="34" charset="0"/>
                <a:cs typeface="Segoe UI" panose="020B0502040204020203" pitchFamily="34" charset="0"/>
              </a:rPr>
              <a:t>7.305</a:t>
            </a:r>
            <a:r>
              <a:rPr lang="lt-LT" altLang="lt-LT" sz="4400" b="1" dirty="0">
                <a:solidFill>
                  <a:schemeClr val="tx1"/>
                </a:solidFill>
                <a:latin typeface="Segoe UI" panose="020B0502040204020203" pitchFamily="34" charset="0"/>
                <a:cs typeface="Segoe UI" panose="020B0502040204020203" pitchFamily="34" charset="0"/>
              </a:rPr>
              <a:t> </a:t>
            </a:r>
            <a:r>
              <a:rPr lang="lt-LT" altLang="lt-LT" sz="4400" dirty="0">
                <a:solidFill>
                  <a:schemeClr val="tx1"/>
                </a:solidFill>
                <a:latin typeface="Segoe UI" panose="020B0502040204020203" pitchFamily="34" charset="0"/>
                <a:cs typeface="Segoe UI" panose="020B0502040204020203" pitchFamily="34" charset="0"/>
              </a:rPr>
              <a:t>Eur (</a:t>
            </a:r>
            <a:r>
              <a:rPr lang="lt-LT" altLang="lt-LT" sz="4400" b="1" i="1" dirty="0">
                <a:solidFill>
                  <a:schemeClr val="tx1"/>
                </a:solidFill>
                <a:latin typeface="Segoe UI" panose="020B0502040204020203" pitchFamily="34" charset="0"/>
                <a:cs typeface="Segoe UI" panose="020B0502040204020203" pitchFamily="34" charset="0"/>
              </a:rPr>
              <a:t>7.478</a:t>
            </a:r>
            <a:r>
              <a:rPr lang="lt-LT" altLang="lt-LT" sz="4400" dirty="0">
                <a:solidFill>
                  <a:schemeClr val="tx1"/>
                </a:solidFill>
                <a:latin typeface="Segoe UI" panose="020B0502040204020203" pitchFamily="34" charset="0"/>
                <a:cs typeface="Segoe UI" panose="020B0502040204020203" pitchFamily="34" charset="0"/>
              </a:rPr>
              <a:t> Eur jei PVM negali susigrąžinti), jei yra </a:t>
            </a:r>
            <a:r>
              <a:rPr lang="lt-LT" altLang="lt-LT" sz="4400" b="1" dirty="0">
                <a:solidFill>
                  <a:srgbClr val="00B050"/>
                </a:solidFill>
                <a:latin typeface="Segoe UI" panose="020B0502040204020203" pitchFamily="34" charset="0"/>
                <a:cs typeface="Segoe UI" panose="020B0502040204020203" pitchFamily="34" charset="0"/>
              </a:rPr>
              <a:t>pradedantysis</a:t>
            </a:r>
            <a:r>
              <a:rPr lang="lt-LT" altLang="lt-LT" sz="4400" dirty="0">
                <a:solidFill>
                  <a:schemeClr val="tx1"/>
                </a:solidFill>
                <a:latin typeface="Segoe UI" panose="020B0502040204020203" pitchFamily="34" charset="0"/>
                <a:cs typeface="Segoe UI" panose="020B0502040204020203" pitchFamily="34" charset="0"/>
              </a:rPr>
              <a:t> inovatorius</a:t>
            </a:r>
          </a:p>
          <a:p>
            <a:pPr marL="539750" indent="-539750" algn="just">
              <a:spcAft>
                <a:spcPts val="3600"/>
              </a:spcAft>
              <a:buSzPct val="85000"/>
              <a:buFont typeface="Courier New" panose="02070309020205020404" pitchFamily="49" charset="0"/>
              <a:buChar char="o"/>
              <a:defRPr/>
            </a:pPr>
            <a:r>
              <a:rPr lang="lt-LT" altLang="lt-LT" sz="4400" dirty="0">
                <a:solidFill>
                  <a:schemeClr val="tx1"/>
                </a:solidFill>
                <a:latin typeface="Segoe UI" panose="020B0502040204020203" pitchFamily="34" charset="0"/>
                <a:cs typeface="Segoe UI" panose="020B0502040204020203" pitchFamily="34" charset="0"/>
              </a:rPr>
              <a:t>	</a:t>
            </a:r>
            <a:r>
              <a:rPr lang="lt-LT" altLang="lt-LT" sz="4400" b="1" i="1" dirty="0">
                <a:solidFill>
                  <a:srgbClr val="77CBEA"/>
                </a:solidFill>
                <a:latin typeface="Segoe UI" panose="020B0502040204020203" pitchFamily="34" charset="0"/>
                <a:cs typeface="Segoe UI" panose="020B0502040204020203" pitchFamily="34" charset="0"/>
              </a:rPr>
              <a:t>26.722</a:t>
            </a:r>
            <a:r>
              <a:rPr lang="lt-LT" altLang="lt-LT" sz="4400" b="1" dirty="0">
                <a:solidFill>
                  <a:schemeClr val="tx1"/>
                </a:solidFill>
                <a:latin typeface="Segoe UI" panose="020B0502040204020203" pitchFamily="34" charset="0"/>
                <a:cs typeface="Segoe UI" panose="020B0502040204020203" pitchFamily="34" charset="0"/>
              </a:rPr>
              <a:t> </a:t>
            </a:r>
            <a:r>
              <a:rPr lang="lt-LT" altLang="lt-LT" sz="4400" dirty="0">
                <a:solidFill>
                  <a:schemeClr val="tx1"/>
                </a:solidFill>
                <a:latin typeface="Segoe UI" panose="020B0502040204020203" pitchFamily="34" charset="0"/>
                <a:cs typeface="Segoe UI" panose="020B0502040204020203" pitchFamily="34" charset="0"/>
              </a:rPr>
              <a:t>Eur (</a:t>
            </a:r>
            <a:r>
              <a:rPr lang="lt-LT" altLang="lt-LT" sz="4400" b="1" i="1" dirty="0">
                <a:solidFill>
                  <a:schemeClr val="tx1"/>
                </a:solidFill>
                <a:latin typeface="Segoe UI" panose="020B0502040204020203" pitchFamily="34" charset="0"/>
                <a:cs typeface="Segoe UI" panose="020B0502040204020203" pitchFamily="34" charset="0"/>
              </a:rPr>
              <a:t>27.354</a:t>
            </a:r>
            <a:r>
              <a:rPr lang="lt-LT" altLang="lt-LT" sz="4400" dirty="0">
                <a:solidFill>
                  <a:schemeClr val="tx1"/>
                </a:solidFill>
                <a:latin typeface="Segoe UI" panose="020B0502040204020203" pitchFamily="34" charset="0"/>
                <a:cs typeface="Segoe UI" panose="020B0502040204020203" pitchFamily="34" charset="0"/>
              </a:rPr>
              <a:t> Eur jei PVM negali susigrąžinti), jei yra </a:t>
            </a:r>
            <a:r>
              <a:rPr lang="lt-LT" altLang="lt-LT" sz="4400" b="1" dirty="0">
                <a:solidFill>
                  <a:srgbClr val="FFFF00"/>
                </a:solidFill>
                <a:latin typeface="Segoe UI" panose="020B0502040204020203" pitchFamily="34" charset="0"/>
                <a:cs typeface="Segoe UI" panose="020B0502040204020203" pitchFamily="34" charset="0"/>
              </a:rPr>
              <a:t>brandus</a:t>
            </a:r>
            <a:r>
              <a:rPr lang="lt-LT" altLang="lt-LT" sz="4400" dirty="0">
                <a:solidFill>
                  <a:schemeClr val="tx1"/>
                </a:solidFill>
                <a:latin typeface="Segoe UI" panose="020B0502040204020203" pitchFamily="34" charset="0"/>
                <a:cs typeface="Segoe UI" panose="020B0502040204020203" pitchFamily="34" charset="0"/>
              </a:rPr>
              <a:t> inovatorius</a:t>
            </a:r>
          </a:p>
          <a:p>
            <a:pPr algn="just">
              <a:buSzPct val="85000"/>
              <a:defRPr/>
            </a:pPr>
            <a:r>
              <a:rPr lang="lt-LT" altLang="lt-LT" sz="4400" b="1" dirty="0">
                <a:solidFill>
                  <a:schemeClr val="tx1"/>
                </a:solidFill>
                <a:latin typeface="Segoe UI" panose="020B0502040204020203" pitchFamily="34" charset="0"/>
                <a:cs typeface="Segoe UI" panose="020B0502040204020203" pitchFamily="34" charset="0"/>
              </a:rPr>
              <a:t>Mokslinių tyrimų </a:t>
            </a:r>
            <a:r>
              <a:rPr lang="lt-LT" altLang="lt-LT" sz="4400" dirty="0">
                <a:solidFill>
                  <a:schemeClr val="tx1"/>
                </a:solidFill>
                <a:latin typeface="Segoe UI" panose="020B0502040204020203" pitchFamily="34" charset="0"/>
                <a:cs typeface="Segoe UI" panose="020B0502040204020203" pitchFamily="34" charset="0"/>
              </a:rPr>
              <a:t>veiklos įgyvendinti </a:t>
            </a:r>
            <a:r>
              <a:rPr lang="lt-LT" sz="4400" dirty="0">
                <a:solidFill>
                  <a:schemeClr val="tx1"/>
                </a:solidFill>
                <a:latin typeface="Segoe UI" panose="020B0502040204020203" pitchFamily="34" charset="0"/>
                <a:cs typeface="Segoe UI" panose="020B0502040204020203" pitchFamily="34" charset="0"/>
              </a:rPr>
              <a:t>(</a:t>
            </a:r>
            <a:r>
              <a:rPr lang="lt-LT" sz="4400" dirty="0">
                <a:solidFill>
                  <a:srgbClr val="77CBEA"/>
                </a:solidFill>
                <a:latin typeface="Segoe UI" panose="020B0502040204020203" pitchFamily="34" charset="0"/>
                <a:cs typeface="Segoe UI" panose="020B0502040204020203" pitchFamily="34" charset="0"/>
              </a:rPr>
              <a:t>veikla 10.3</a:t>
            </a:r>
            <a:r>
              <a:rPr lang="lt-LT" sz="4400" dirty="0">
                <a:solidFill>
                  <a:schemeClr val="tx1"/>
                </a:solidFill>
                <a:latin typeface="Segoe UI" panose="020B0502040204020203" pitchFamily="34" charset="0"/>
                <a:cs typeface="Segoe UI" panose="020B0502040204020203" pitchFamily="34" charset="0"/>
              </a:rPr>
              <a:t>)</a:t>
            </a:r>
            <a:r>
              <a:rPr lang="lt-LT" altLang="lt-LT" sz="4400" dirty="0">
                <a:solidFill>
                  <a:schemeClr val="tx1"/>
                </a:solidFill>
                <a:latin typeface="Segoe UI" panose="020B0502040204020203" pitchFamily="34" charset="0"/>
                <a:cs typeface="Segoe UI" panose="020B0502040204020203" pitchFamily="34" charset="0"/>
              </a:rPr>
              <a:t>:</a:t>
            </a:r>
          </a:p>
          <a:p>
            <a:pPr marL="539750" indent="-539750" algn="just">
              <a:buSzPct val="85000"/>
              <a:buFont typeface="Courier New" panose="02070309020205020404" pitchFamily="49" charset="0"/>
              <a:buChar char="o"/>
              <a:defRPr/>
            </a:pPr>
            <a:r>
              <a:rPr lang="lt-LT" altLang="lt-LT" sz="4400" dirty="0">
                <a:solidFill>
                  <a:schemeClr val="tx1"/>
                </a:solidFill>
                <a:latin typeface="Segoe UI" panose="020B0502040204020203" pitchFamily="34" charset="0"/>
                <a:cs typeface="Segoe UI" panose="020B0502040204020203" pitchFamily="34" charset="0"/>
              </a:rPr>
              <a:t>	</a:t>
            </a:r>
            <a:r>
              <a:rPr lang="lt-LT" altLang="lt-LT" sz="4400" b="1" i="1" dirty="0">
                <a:solidFill>
                  <a:srgbClr val="77CBEA"/>
                </a:solidFill>
                <a:latin typeface="Segoe UI" panose="020B0502040204020203" pitchFamily="34" charset="0"/>
                <a:cs typeface="Segoe UI" panose="020B0502040204020203" pitchFamily="34" charset="0"/>
              </a:rPr>
              <a:t>12.801</a:t>
            </a:r>
            <a:r>
              <a:rPr lang="lt-LT" altLang="lt-LT" sz="4400" dirty="0">
                <a:solidFill>
                  <a:schemeClr val="tx1"/>
                </a:solidFill>
                <a:latin typeface="Segoe UI" panose="020B0502040204020203" pitchFamily="34" charset="0"/>
                <a:cs typeface="Segoe UI" panose="020B0502040204020203" pitchFamily="34" charset="0"/>
              </a:rPr>
              <a:t> Eur (</a:t>
            </a:r>
            <a:r>
              <a:rPr lang="lt-LT" altLang="lt-LT" sz="4400" b="1" i="1" dirty="0">
                <a:solidFill>
                  <a:schemeClr val="tx1"/>
                </a:solidFill>
                <a:latin typeface="Segoe UI" panose="020B0502040204020203" pitchFamily="34" charset="0"/>
                <a:cs typeface="Segoe UI" panose="020B0502040204020203" pitchFamily="34" charset="0"/>
              </a:rPr>
              <a:t>13.153</a:t>
            </a:r>
            <a:r>
              <a:rPr lang="lt-LT" altLang="lt-LT" sz="4400" dirty="0">
                <a:solidFill>
                  <a:schemeClr val="tx1"/>
                </a:solidFill>
                <a:latin typeface="Segoe UI" panose="020B0502040204020203" pitchFamily="34" charset="0"/>
                <a:cs typeface="Segoe UI" panose="020B0502040204020203" pitchFamily="34" charset="0"/>
              </a:rPr>
              <a:t> Eur jei PVM negali susigrąžinti), jei yra </a:t>
            </a:r>
            <a:r>
              <a:rPr lang="lt-LT" altLang="lt-LT" sz="4400" b="1" dirty="0">
                <a:solidFill>
                  <a:srgbClr val="00B050"/>
                </a:solidFill>
                <a:latin typeface="Segoe UI" panose="020B0502040204020203" pitchFamily="34" charset="0"/>
                <a:cs typeface="Segoe UI" panose="020B0502040204020203" pitchFamily="34" charset="0"/>
              </a:rPr>
              <a:t>pradedantysis</a:t>
            </a:r>
            <a:r>
              <a:rPr lang="lt-LT" altLang="lt-LT" sz="4400" dirty="0">
                <a:solidFill>
                  <a:schemeClr val="tx1"/>
                </a:solidFill>
                <a:latin typeface="Segoe UI" panose="020B0502040204020203" pitchFamily="34" charset="0"/>
                <a:cs typeface="Segoe UI" panose="020B0502040204020203" pitchFamily="34" charset="0"/>
              </a:rPr>
              <a:t> inovatorius</a:t>
            </a:r>
          </a:p>
          <a:p>
            <a:pPr marL="539750" indent="-539750" algn="just">
              <a:spcAft>
                <a:spcPts val="3600"/>
              </a:spcAft>
              <a:buSzPct val="85000"/>
              <a:buFont typeface="Courier New" panose="02070309020205020404" pitchFamily="49" charset="0"/>
              <a:buChar char="o"/>
              <a:defRPr/>
            </a:pPr>
            <a:r>
              <a:rPr lang="lt-LT" altLang="lt-LT" sz="4400" dirty="0">
                <a:solidFill>
                  <a:schemeClr val="tx1"/>
                </a:solidFill>
                <a:latin typeface="Segoe UI" panose="020B0502040204020203" pitchFamily="34" charset="0"/>
                <a:cs typeface="Segoe UI" panose="020B0502040204020203" pitchFamily="34" charset="0"/>
              </a:rPr>
              <a:t>	</a:t>
            </a:r>
            <a:r>
              <a:rPr lang="lt-LT" altLang="lt-LT" sz="4400" b="1" i="1" dirty="0">
                <a:solidFill>
                  <a:srgbClr val="77CBEA"/>
                </a:solidFill>
                <a:latin typeface="Segoe UI" panose="020B0502040204020203" pitchFamily="34" charset="0"/>
                <a:cs typeface="Segoe UI" panose="020B0502040204020203" pitchFamily="34" charset="0"/>
              </a:rPr>
              <a:t>46.826</a:t>
            </a:r>
            <a:r>
              <a:rPr lang="lt-LT" altLang="lt-LT" sz="4400" dirty="0">
                <a:solidFill>
                  <a:schemeClr val="tx1"/>
                </a:solidFill>
                <a:latin typeface="Segoe UI" panose="020B0502040204020203" pitchFamily="34" charset="0"/>
                <a:cs typeface="Segoe UI" panose="020B0502040204020203" pitchFamily="34" charset="0"/>
              </a:rPr>
              <a:t> Eur (</a:t>
            </a:r>
            <a:r>
              <a:rPr lang="lt-LT" altLang="lt-LT" sz="4400" b="1" i="1" dirty="0">
                <a:solidFill>
                  <a:schemeClr val="tx1"/>
                </a:solidFill>
                <a:latin typeface="Segoe UI" panose="020B0502040204020203" pitchFamily="34" charset="0"/>
                <a:cs typeface="Segoe UI" panose="020B0502040204020203" pitchFamily="34" charset="0"/>
              </a:rPr>
              <a:t>48.114</a:t>
            </a:r>
            <a:r>
              <a:rPr lang="lt-LT" altLang="lt-LT" sz="4400" dirty="0">
                <a:solidFill>
                  <a:schemeClr val="tx1"/>
                </a:solidFill>
                <a:latin typeface="Segoe UI" panose="020B0502040204020203" pitchFamily="34" charset="0"/>
                <a:cs typeface="Segoe UI" panose="020B0502040204020203" pitchFamily="34" charset="0"/>
              </a:rPr>
              <a:t> Eur jei PVM negali susigrąžinti), jei yra </a:t>
            </a:r>
            <a:r>
              <a:rPr lang="lt-LT" altLang="lt-LT" sz="4400" b="1" dirty="0">
                <a:solidFill>
                  <a:srgbClr val="FFFF00"/>
                </a:solidFill>
                <a:latin typeface="Segoe UI" panose="020B0502040204020203" pitchFamily="34" charset="0"/>
                <a:cs typeface="Segoe UI" panose="020B0502040204020203" pitchFamily="34" charset="0"/>
              </a:rPr>
              <a:t>brandus</a:t>
            </a:r>
            <a:r>
              <a:rPr lang="lt-LT" altLang="lt-LT" sz="4400" dirty="0">
                <a:solidFill>
                  <a:schemeClr val="tx1"/>
                </a:solidFill>
                <a:latin typeface="Segoe UI" panose="020B0502040204020203" pitchFamily="34" charset="0"/>
                <a:cs typeface="Segoe UI" panose="020B0502040204020203" pitchFamily="34" charset="0"/>
              </a:rPr>
              <a:t> inovatorius</a:t>
            </a:r>
          </a:p>
          <a:p>
            <a:pPr algn="just">
              <a:buSzPct val="85000"/>
              <a:defRPr/>
            </a:pPr>
            <a:r>
              <a:rPr lang="lt-LT" altLang="lt-LT" sz="4400" b="1" dirty="0">
                <a:solidFill>
                  <a:schemeClr val="tx1"/>
                </a:solidFill>
                <a:latin typeface="Segoe UI" panose="020B0502040204020203" pitchFamily="34" charset="0"/>
                <a:cs typeface="Segoe UI" panose="020B0502040204020203" pitchFamily="34" charset="0"/>
              </a:rPr>
              <a:t>Eksperimentinės plėtros </a:t>
            </a:r>
            <a:r>
              <a:rPr lang="lt-LT" altLang="lt-LT" sz="4400" dirty="0">
                <a:solidFill>
                  <a:schemeClr val="tx1"/>
                </a:solidFill>
                <a:latin typeface="Segoe UI" panose="020B0502040204020203" pitchFamily="34" charset="0"/>
                <a:cs typeface="Segoe UI" panose="020B0502040204020203" pitchFamily="34" charset="0"/>
              </a:rPr>
              <a:t>veikloms įgyvendinti</a:t>
            </a:r>
            <a:r>
              <a:rPr lang="lt-LT" sz="4400" dirty="0">
                <a:solidFill>
                  <a:schemeClr val="tx1"/>
                </a:solidFill>
                <a:latin typeface="Segoe UI" panose="020B0502040204020203" pitchFamily="34" charset="0"/>
                <a:cs typeface="Segoe UI" panose="020B0502040204020203" pitchFamily="34" charset="0"/>
              </a:rPr>
              <a:t> (</a:t>
            </a:r>
            <a:r>
              <a:rPr lang="lt-LT" sz="4400" dirty="0">
                <a:solidFill>
                  <a:srgbClr val="77CBEA"/>
                </a:solidFill>
                <a:latin typeface="Segoe UI" panose="020B0502040204020203" pitchFamily="34" charset="0"/>
                <a:cs typeface="Segoe UI" panose="020B0502040204020203" pitchFamily="34" charset="0"/>
              </a:rPr>
              <a:t>veikla 10.3</a:t>
            </a:r>
            <a:r>
              <a:rPr lang="lt-LT" sz="4400" dirty="0">
                <a:solidFill>
                  <a:schemeClr val="tx1"/>
                </a:solidFill>
                <a:latin typeface="Segoe UI" panose="020B0502040204020203" pitchFamily="34" charset="0"/>
                <a:cs typeface="Segoe UI" panose="020B0502040204020203" pitchFamily="34" charset="0"/>
              </a:rPr>
              <a:t>)</a:t>
            </a:r>
            <a:r>
              <a:rPr lang="lt-LT" altLang="lt-LT" sz="4400" dirty="0">
                <a:solidFill>
                  <a:schemeClr val="tx1"/>
                </a:solidFill>
                <a:latin typeface="Segoe UI" panose="020B0502040204020203" pitchFamily="34" charset="0"/>
                <a:cs typeface="Segoe UI" panose="020B0502040204020203" pitchFamily="34" charset="0"/>
              </a:rPr>
              <a:t>:</a:t>
            </a:r>
          </a:p>
          <a:p>
            <a:pPr marL="539750" indent="-539750" algn="just">
              <a:buSzPct val="85000"/>
              <a:buFont typeface="Courier New" panose="02070309020205020404" pitchFamily="49" charset="0"/>
              <a:buChar char="o"/>
              <a:defRPr/>
            </a:pPr>
            <a:r>
              <a:rPr lang="lt-LT" altLang="lt-LT" sz="4400" dirty="0">
                <a:solidFill>
                  <a:schemeClr val="tx1"/>
                </a:solidFill>
                <a:latin typeface="Segoe UI" panose="020B0502040204020203" pitchFamily="34" charset="0"/>
                <a:cs typeface="Segoe UI" panose="020B0502040204020203" pitchFamily="34" charset="0"/>
              </a:rPr>
              <a:t>	</a:t>
            </a:r>
            <a:r>
              <a:rPr lang="lt-LT" altLang="lt-LT" sz="4400" b="1" i="1" dirty="0">
                <a:solidFill>
                  <a:srgbClr val="77CBEA"/>
                </a:solidFill>
                <a:latin typeface="Segoe UI" panose="020B0502040204020203" pitchFamily="34" charset="0"/>
                <a:cs typeface="Segoe UI" panose="020B0502040204020203" pitchFamily="34" charset="0"/>
              </a:rPr>
              <a:t>20.225</a:t>
            </a:r>
            <a:r>
              <a:rPr lang="lt-LT" altLang="lt-LT" sz="4400" dirty="0">
                <a:solidFill>
                  <a:schemeClr val="tx1"/>
                </a:solidFill>
                <a:latin typeface="Segoe UI" panose="020B0502040204020203" pitchFamily="34" charset="0"/>
                <a:cs typeface="Segoe UI" panose="020B0502040204020203" pitchFamily="34" charset="0"/>
              </a:rPr>
              <a:t> Eur (</a:t>
            </a:r>
            <a:r>
              <a:rPr lang="lt-LT" altLang="lt-LT" sz="4400" b="1" i="1" dirty="0">
                <a:solidFill>
                  <a:schemeClr val="tx1"/>
                </a:solidFill>
                <a:latin typeface="Segoe UI" panose="020B0502040204020203" pitchFamily="34" charset="0"/>
                <a:cs typeface="Segoe UI" panose="020B0502040204020203" pitchFamily="34" charset="0"/>
              </a:rPr>
              <a:t>20.845</a:t>
            </a:r>
            <a:r>
              <a:rPr lang="lt-LT" altLang="lt-LT" sz="4400" dirty="0">
                <a:solidFill>
                  <a:schemeClr val="tx1"/>
                </a:solidFill>
                <a:latin typeface="Segoe UI" panose="020B0502040204020203" pitchFamily="34" charset="0"/>
                <a:cs typeface="Segoe UI" panose="020B0502040204020203" pitchFamily="34" charset="0"/>
              </a:rPr>
              <a:t> Eur jei PVM negali susigrąžinti), jei yra </a:t>
            </a:r>
            <a:r>
              <a:rPr lang="lt-LT" altLang="lt-LT" sz="4400" b="1" dirty="0">
                <a:solidFill>
                  <a:srgbClr val="00B050"/>
                </a:solidFill>
                <a:latin typeface="Segoe UI" panose="020B0502040204020203" pitchFamily="34" charset="0"/>
                <a:cs typeface="Segoe UI" panose="020B0502040204020203" pitchFamily="34" charset="0"/>
              </a:rPr>
              <a:t>pradedantysis</a:t>
            </a:r>
            <a:r>
              <a:rPr lang="lt-LT" altLang="lt-LT" sz="4400" dirty="0">
                <a:solidFill>
                  <a:schemeClr val="tx1"/>
                </a:solidFill>
                <a:latin typeface="Segoe UI" panose="020B0502040204020203" pitchFamily="34" charset="0"/>
                <a:cs typeface="Segoe UI" panose="020B0502040204020203" pitchFamily="34" charset="0"/>
              </a:rPr>
              <a:t> inovatorius</a:t>
            </a:r>
          </a:p>
          <a:p>
            <a:pPr marL="625475" indent="-539750" algn="just">
              <a:spcAft>
                <a:spcPts val="3600"/>
              </a:spcAft>
              <a:buSzPct val="85000"/>
              <a:buFont typeface="Courier New" panose="02070309020205020404" pitchFamily="49" charset="0"/>
              <a:buChar char="o"/>
              <a:defRPr/>
            </a:pPr>
            <a:r>
              <a:rPr lang="lt-LT" altLang="lt-LT" sz="4400" dirty="0">
                <a:solidFill>
                  <a:schemeClr val="tx1"/>
                </a:solidFill>
                <a:latin typeface="Segoe UI" panose="020B0502040204020203" pitchFamily="34" charset="0"/>
                <a:cs typeface="Segoe UI" panose="020B0502040204020203" pitchFamily="34" charset="0"/>
              </a:rPr>
              <a:t>	</a:t>
            </a:r>
            <a:r>
              <a:rPr lang="lt-LT" altLang="lt-LT" sz="4400" b="1" i="1" dirty="0">
                <a:solidFill>
                  <a:srgbClr val="77CBEA"/>
                </a:solidFill>
                <a:latin typeface="Segoe UI" panose="020B0502040204020203" pitchFamily="34" charset="0"/>
                <a:cs typeface="Segoe UI" panose="020B0502040204020203" pitchFamily="34" charset="0"/>
              </a:rPr>
              <a:t>73.984</a:t>
            </a:r>
            <a:r>
              <a:rPr lang="lt-LT" altLang="lt-LT" sz="4400" dirty="0">
                <a:solidFill>
                  <a:schemeClr val="tx1"/>
                </a:solidFill>
                <a:latin typeface="Segoe UI" panose="020B0502040204020203" pitchFamily="34" charset="0"/>
                <a:cs typeface="Segoe UI" panose="020B0502040204020203" pitchFamily="34" charset="0"/>
              </a:rPr>
              <a:t> Eur (</a:t>
            </a:r>
            <a:r>
              <a:rPr lang="lt-LT" altLang="lt-LT" sz="4400" b="1" i="1" dirty="0">
                <a:solidFill>
                  <a:schemeClr val="tx1"/>
                </a:solidFill>
                <a:latin typeface="Segoe UI" panose="020B0502040204020203" pitchFamily="34" charset="0"/>
                <a:cs typeface="Segoe UI" panose="020B0502040204020203" pitchFamily="34" charset="0"/>
              </a:rPr>
              <a:t>76.252</a:t>
            </a:r>
            <a:r>
              <a:rPr lang="lt-LT" altLang="lt-LT" sz="4400" dirty="0">
                <a:solidFill>
                  <a:schemeClr val="tx1"/>
                </a:solidFill>
                <a:latin typeface="Segoe UI" panose="020B0502040204020203" pitchFamily="34" charset="0"/>
                <a:cs typeface="Segoe UI" panose="020B0502040204020203" pitchFamily="34" charset="0"/>
              </a:rPr>
              <a:t> Eur jei PVM negali susigrąžinti), jei yra </a:t>
            </a:r>
            <a:r>
              <a:rPr lang="lt-LT" altLang="lt-LT" sz="4400" b="1" dirty="0">
                <a:solidFill>
                  <a:srgbClr val="FFFF00"/>
                </a:solidFill>
                <a:latin typeface="Segoe UI" panose="020B0502040204020203" pitchFamily="34" charset="0"/>
                <a:cs typeface="Segoe UI" panose="020B0502040204020203" pitchFamily="34" charset="0"/>
              </a:rPr>
              <a:t>brandus</a:t>
            </a:r>
            <a:r>
              <a:rPr lang="lt-LT" altLang="lt-LT" sz="4400" dirty="0">
                <a:solidFill>
                  <a:schemeClr val="tx1"/>
                </a:solidFill>
                <a:latin typeface="Segoe UI" panose="020B0502040204020203" pitchFamily="34" charset="0"/>
                <a:cs typeface="Segoe UI" panose="020B0502040204020203" pitchFamily="34" charset="0"/>
              </a:rPr>
              <a:t> inovatorius.</a:t>
            </a:r>
          </a:p>
          <a:p>
            <a:pPr algn="just">
              <a:buSzPct val="85000"/>
              <a:defRPr/>
            </a:pPr>
            <a:r>
              <a:rPr lang="lt-LT" altLang="lt-LT" sz="4400" b="1" dirty="0">
                <a:solidFill>
                  <a:schemeClr val="tx1"/>
                </a:solidFill>
                <a:latin typeface="Segoe UI" panose="020B0502040204020203" pitchFamily="34" charset="0"/>
                <a:cs typeface="Segoe UI" panose="020B0502040204020203" pitchFamily="34" charset="0"/>
              </a:rPr>
              <a:t>Kokybės ženklo </a:t>
            </a:r>
            <a:r>
              <a:rPr lang="lt-LT" altLang="lt-LT" sz="4400" dirty="0">
                <a:solidFill>
                  <a:schemeClr val="tx1"/>
                </a:solidFill>
                <a:latin typeface="Segoe UI" panose="020B0502040204020203" pitchFamily="34" charset="0"/>
                <a:cs typeface="Segoe UI" panose="020B0502040204020203" pitchFamily="34" charset="0"/>
              </a:rPr>
              <a:t>projekto veikloms įgyvendinti</a:t>
            </a:r>
            <a:r>
              <a:rPr lang="lt-LT" sz="4400" dirty="0">
                <a:solidFill>
                  <a:schemeClr val="tx1"/>
                </a:solidFill>
                <a:latin typeface="Segoe UI" panose="020B0502040204020203" pitchFamily="34" charset="0"/>
                <a:cs typeface="Segoe UI" panose="020B0502040204020203" pitchFamily="34" charset="0"/>
              </a:rPr>
              <a:t> (</a:t>
            </a:r>
            <a:r>
              <a:rPr lang="lt-LT" sz="4400" dirty="0">
                <a:solidFill>
                  <a:srgbClr val="77CBEA"/>
                </a:solidFill>
                <a:latin typeface="Segoe UI" panose="020B0502040204020203" pitchFamily="34" charset="0"/>
                <a:cs typeface="Segoe UI" panose="020B0502040204020203" pitchFamily="34" charset="0"/>
              </a:rPr>
              <a:t>veikla 10.2</a:t>
            </a:r>
            <a:r>
              <a:rPr lang="lt-LT" sz="4400" dirty="0">
                <a:solidFill>
                  <a:schemeClr val="tx1"/>
                </a:solidFill>
                <a:latin typeface="Segoe UI" panose="020B0502040204020203" pitchFamily="34" charset="0"/>
                <a:cs typeface="Segoe UI" panose="020B0502040204020203" pitchFamily="34" charset="0"/>
              </a:rPr>
              <a:t>) </a:t>
            </a:r>
            <a:r>
              <a:rPr lang="lt-LT" altLang="lt-LT" sz="4400" dirty="0">
                <a:solidFill>
                  <a:schemeClr val="tx1"/>
                </a:solidFill>
                <a:latin typeface="Segoe UI" panose="020B0502040204020203" pitchFamily="34" charset="0"/>
                <a:cs typeface="Segoe UI" panose="020B0502040204020203" pitchFamily="34" charset="0"/>
              </a:rPr>
              <a:t>– </a:t>
            </a:r>
            <a:r>
              <a:rPr lang="lt-LT" altLang="lt-LT" sz="4400" b="1" i="1" dirty="0">
                <a:solidFill>
                  <a:srgbClr val="77CBEA"/>
                </a:solidFill>
                <a:latin typeface="Segoe UI" panose="020B0502040204020203" pitchFamily="34" charset="0"/>
                <a:cs typeface="Segoe UI" panose="020B0502040204020203" pitchFamily="34" charset="0"/>
              </a:rPr>
              <a:t>71.429</a:t>
            </a:r>
            <a:r>
              <a:rPr lang="lt-LT" altLang="lt-LT" sz="4400" dirty="0">
                <a:solidFill>
                  <a:schemeClr val="tx1"/>
                </a:solidFill>
                <a:latin typeface="Segoe UI" panose="020B0502040204020203" pitchFamily="34" charset="0"/>
                <a:cs typeface="Segoe UI" panose="020B0502040204020203" pitchFamily="34" charset="0"/>
              </a:rPr>
              <a:t> Eur</a:t>
            </a:r>
          </a:p>
        </p:txBody>
      </p:sp>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4">
            <a:alphaModFix amt="67000"/>
          </a:blip>
          <a:stretch>
            <a:fillRect/>
          </a:stretch>
        </p:blipFill>
        <p:spPr>
          <a:xfrm>
            <a:off x="21837952" y="12638811"/>
            <a:ext cx="2060432" cy="709488"/>
          </a:xfrm>
          <a:prstGeom prst="rect">
            <a:avLst/>
          </a:prstGeom>
        </p:spPr>
      </p:pic>
      <p:sp>
        <p:nvSpPr>
          <p:cNvPr id="6" name="Oval 5">
            <a:extLst>
              <a:ext uri="{FF2B5EF4-FFF2-40B4-BE49-F238E27FC236}">
                <a16:creationId xmlns:a16="http://schemas.microsoft.com/office/drawing/2014/main" id="{2A350A26-905F-42B0-A7D0-C89D531AC6CD}"/>
              </a:ext>
            </a:extLst>
          </p:cNvPr>
          <p:cNvSpPr/>
          <p:nvPr/>
        </p:nvSpPr>
        <p:spPr>
          <a:xfrm>
            <a:off x="1116235" y="4097546"/>
            <a:ext cx="614684" cy="664833"/>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7" name="Picture 6">
            <a:extLst>
              <a:ext uri="{FF2B5EF4-FFF2-40B4-BE49-F238E27FC236}">
                <a16:creationId xmlns:a16="http://schemas.microsoft.com/office/drawing/2014/main" id="{D443AE21-5DD0-4C34-A4F8-20B43F5C9CA8}"/>
              </a:ext>
            </a:extLst>
          </p:cNvPr>
          <p:cNvPicPr>
            <a:picLocks noChangeAspect="1"/>
          </p:cNvPicPr>
          <p:nvPr/>
        </p:nvPicPr>
        <p:blipFill>
          <a:blip r:embed="rId5">
            <a:lum bright="20000"/>
          </a:blip>
          <a:stretch>
            <a:fillRect/>
          </a:stretch>
        </p:blipFill>
        <p:spPr>
          <a:xfrm>
            <a:off x="1223911" y="4158297"/>
            <a:ext cx="649555" cy="518184"/>
          </a:xfrm>
          <a:prstGeom prst="rect">
            <a:avLst/>
          </a:prstGeom>
        </p:spPr>
      </p:pic>
      <p:sp>
        <p:nvSpPr>
          <p:cNvPr id="9" name="Oval 8">
            <a:extLst>
              <a:ext uri="{FF2B5EF4-FFF2-40B4-BE49-F238E27FC236}">
                <a16:creationId xmlns:a16="http://schemas.microsoft.com/office/drawing/2014/main" id="{C043570B-9BC8-496F-9D3A-A3A339A6F20F}"/>
              </a:ext>
            </a:extLst>
          </p:cNvPr>
          <p:cNvSpPr/>
          <p:nvPr/>
        </p:nvSpPr>
        <p:spPr>
          <a:xfrm>
            <a:off x="1091453" y="6614004"/>
            <a:ext cx="614684" cy="664833"/>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0" name="Picture 9">
            <a:extLst>
              <a:ext uri="{FF2B5EF4-FFF2-40B4-BE49-F238E27FC236}">
                <a16:creationId xmlns:a16="http://schemas.microsoft.com/office/drawing/2014/main" id="{319691E0-4BE9-425E-B8CA-E810ED520056}"/>
              </a:ext>
            </a:extLst>
          </p:cNvPr>
          <p:cNvPicPr>
            <a:picLocks noChangeAspect="1"/>
          </p:cNvPicPr>
          <p:nvPr/>
        </p:nvPicPr>
        <p:blipFill>
          <a:blip r:embed="rId5">
            <a:lum bright="20000"/>
          </a:blip>
          <a:stretch>
            <a:fillRect/>
          </a:stretch>
        </p:blipFill>
        <p:spPr>
          <a:xfrm>
            <a:off x="1199129" y="6674755"/>
            <a:ext cx="649555" cy="518184"/>
          </a:xfrm>
          <a:prstGeom prst="rect">
            <a:avLst/>
          </a:prstGeom>
        </p:spPr>
      </p:pic>
      <p:sp>
        <p:nvSpPr>
          <p:cNvPr id="11" name="Oval 10">
            <a:extLst>
              <a:ext uri="{FF2B5EF4-FFF2-40B4-BE49-F238E27FC236}">
                <a16:creationId xmlns:a16="http://schemas.microsoft.com/office/drawing/2014/main" id="{09D97AA1-D106-48C2-90DD-C4D3610EEBA5}"/>
              </a:ext>
            </a:extLst>
          </p:cNvPr>
          <p:cNvSpPr/>
          <p:nvPr/>
        </p:nvSpPr>
        <p:spPr>
          <a:xfrm>
            <a:off x="1011853" y="8957268"/>
            <a:ext cx="614684" cy="664833"/>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2" name="Picture 11">
            <a:extLst>
              <a:ext uri="{FF2B5EF4-FFF2-40B4-BE49-F238E27FC236}">
                <a16:creationId xmlns:a16="http://schemas.microsoft.com/office/drawing/2014/main" id="{EC28E911-B0DF-439E-80C3-A5E1A30D7C37}"/>
              </a:ext>
            </a:extLst>
          </p:cNvPr>
          <p:cNvPicPr>
            <a:picLocks noChangeAspect="1"/>
          </p:cNvPicPr>
          <p:nvPr/>
        </p:nvPicPr>
        <p:blipFill>
          <a:blip r:embed="rId5">
            <a:lum bright="20000"/>
          </a:blip>
          <a:stretch>
            <a:fillRect/>
          </a:stretch>
        </p:blipFill>
        <p:spPr>
          <a:xfrm>
            <a:off x="1119529" y="9018019"/>
            <a:ext cx="649555" cy="518184"/>
          </a:xfrm>
          <a:prstGeom prst="rect">
            <a:avLst/>
          </a:prstGeom>
        </p:spPr>
      </p:pic>
      <p:sp>
        <p:nvSpPr>
          <p:cNvPr id="13" name="Oval 12">
            <a:extLst>
              <a:ext uri="{FF2B5EF4-FFF2-40B4-BE49-F238E27FC236}">
                <a16:creationId xmlns:a16="http://schemas.microsoft.com/office/drawing/2014/main" id="{853AD302-3AAB-4903-A38E-409CC8EF17AD}"/>
              </a:ext>
            </a:extLst>
          </p:cNvPr>
          <p:cNvSpPr/>
          <p:nvPr/>
        </p:nvSpPr>
        <p:spPr>
          <a:xfrm>
            <a:off x="1008146" y="11386430"/>
            <a:ext cx="614684" cy="664833"/>
          </a:xfrm>
          <a:prstGeom prst="ellipse">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Helvetica Light"/>
              <a:ea typeface="+mn-ea"/>
              <a:cs typeface="+mn-cs"/>
              <a:sym typeface="Helvetica Light"/>
            </a:endParaRPr>
          </a:p>
        </p:txBody>
      </p:sp>
      <p:pic>
        <p:nvPicPr>
          <p:cNvPr id="14" name="Picture 13">
            <a:extLst>
              <a:ext uri="{FF2B5EF4-FFF2-40B4-BE49-F238E27FC236}">
                <a16:creationId xmlns:a16="http://schemas.microsoft.com/office/drawing/2014/main" id="{EED288CF-2FB2-4F24-AEFB-B43744195F77}"/>
              </a:ext>
            </a:extLst>
          </p:cNvPr>
          <p:cNvPicPr>
            <a:picLocks noChangeAspect="1"/>
          </p:cNvPicPr>
          <p:nvPr/>
        </p:nvPicPr>
        <p:blipFill>
          <a:blip r:embed="rId5">
            <a:lum bright="20000"/>
          </a:blip>
          <a:stretch>
            <a:fillRect/>
          </a:stretch>
        </p:blipFill>
        <p:spPr>
          <a:xfrm>
            <a:off x="1115822" y="11447181"/>
            <a:ext cx="649555" cy="518184"/>
          </a:xfrm>
          <a:prstGeom prst="rect">
            <a:avLst/>
          </a:prstGeom>
        </p:spPr>
      </p:pic>
    </p:spTree>
    <p:extLst>
      <p:ext uri="{BB962C8B-B14F-4D97-AF65-F5344CB8AC3E}">
        <p14:creationId xmlns:p14="http://schemas.microsoft.com/office/powerpoint/2010/main" val="2719749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2">
            <a:alphaModFix amt="20000"/>
            <a:extLst>
              <a:ext uri="{28A0092B-C50C-407E-A947-70E740481C1C}">
                <a14:useLocalDpi xmlns:a14="http://schemas.microsoft.com/office/drawing/2010/main" val="0"/>
              </a:ext>
            </a:extLst>
          </a:blip>
          <a:srcRect t="18251"/>
          <a:stretch/>
        </p:blipFill>
        <p:spPr>
          <a:xfrm>
            <a:off x="58821" y="0"/>
            <a:ext cx="24386954" cy="13716000"/>
          </a:xfrm>
          <a:prstGeom prst="rect">
            <a:avLst/>
          </a:prstGeom>
        </p:spPr>
      </p:pic>
      <p:sp>
        <p:nvSpPr>
          <p:cNvPr id="8" name="Rectangle 1">
            <a:extLst>
              <a:ext uri="{FF2B5EF4-FFF2-40B4-BE49-F238E27FC236}">
                <a16:creationId xmlns:a16="http://schemas.microsoft.com/office/drawing/2014/main" id="{99C5C0B4-313F-4B4C-BAD7-AE92848A56F1}"/>
              </a:ext>
            </a:extLst>
          </p:cNvPr>
          <p:cNvSpPr>
            <a:spLocks noChangeArrowheads="1"/>
          </p:cNvSpPr>
          <p:nvPr/>
        </p:nvSpPr>
        <p:spPr bwMode="auto">
          <a:xfrm>
            <a:off x="1007706" y="1975342"/>
            <a:ext cx="22430792" cy="1192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l">
              <a:defRPr/>
            </a:pPr>
            <a:r>
              <a:rPr lang="lt-LT" sz="7200" b="1" dirty="0">
                <a:solidFill>
                  <a:srgbClr val="77CBEA"/>
                </a:solidFill>
                <a:latin typeface="Segoe UI" panose="020B0502040204020203" pitchFamily="34" charset="0"/>
                <a:cs typeface="Segoe UI" panose="020B0502040204020203" pitchFamily="34" charset="0"/>
              </a:rPr>
              <a:t>Inočekiai. </a:t>
            </a:r>
            <a:r>
              <a:rPr lang="lt-LT" sz="7200" b="1" dirty="0">
                <a:solidFill>
                  <a:schemeClr val="tx1"/>
                </a:solidFill>
                <a:latin typeface="Segoe UI" panose="020B0502040204020203" pitchFamily="34" charset="0"/>
                <a:cs typeface="Segoe UI" panose="020B0502040204020203" pitchFamily="34" charset="0"/>
              </a:rPr>
              <a:t>Paramos INTENSYVUMAS</a:t>
            </a:r>
            <a:endParaRPr lang="lt-LT" sz="7200" dirty="0">
              <a:solidFill>
                <a:schemeClr val="tx1"/>
              </a:solidFill>
              <a:latin typeface="Segoe UI" panose="020B0502040204020203"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D47FE8AD-D795-4780-9671-0FD4CF07CE7B}"/>
              </a:ext>
            </a:extLst>
          </p:cNvPr>
          <p:cNvPicPr>
            <a:picLocks noChangeAspect="1"/>
          </p:cNvPicPr>
          <p:nvPr/>
        </p:nvPicPr>
        <p:blipFill>
          <a:blip r:embed="rId3">
            <a:alphaModFix amt="67000"/>
          </a:blip>
          <a:stretch>
            <a:fillRect/>
          </a:stretch>
        </p:blipFill>
        <p:spPr>
          <a:xfrm>
            <a:off x="21837952" y="12638811"/>
            <a:ext cx="2060432" cy="709488"/>
          </a:xfrm>
          <a:prstGeom prst="rect">
            <a:avLst/>
          </a:prstGeom>
        </p:spPr>
      </p:pic>
      <p:graphicFrame>
        <p:nvGraphicFramePr>
          <p:cNvPr id="6" name="Table 5">
            <a:extLst>
              <a:ext uri="{FF2B5EF4-FFF2-40B4-BE49-F238E27FC236}">
                <a16:creationId xmlns:a16="http://schemas.microsoft.com/office/drawing/2014/main" id="{FF826698-D955-43CA-9F1F-4C75EE82AC85}"/>
              </a:ext>
            </a:extLst>
          </p:cNvPr>
          <p:cNvGraphicFramePr>
            <a:graphicFrameLocks noGrp="1"/>
          </p:cNvGraphicFramePr>
          <p:nvPr>
            <p:extLst>
              <p:ext uri="{D42A27DB-BD31-4B8C-83A1-F6EECF244321}">
                <p14:modId xmlns:p14="http://schemas.microsoft.com/office/powerpoint/2010/main" val="4178905471"/>
              </p:ext>
            </p:extLst>
          </p:nvPr>
        </p:nvGraphicFramePr>
        <p:xfrm>
          <a:off x="1007706" y="4054958"/>
          <a:ext cx="22430792" cy="6540913"/>
        </p:xfrm>
        <a:graphic>
          <a:graphicData uri="http://schemas.openxmlformats.org/drawingml/2006/table">
            <a:tbl>
              <a:tblPr firstRow="1" firstCol="1" bandRow="1">
                <a:tableStyleId>{5940675A-B579-460E-94D1-54222C63F5DA}</a:tableStyleId>
              </a:tblPr>
              <a:tblGrid>
                <a:gridCol w="1567052">
                  <a:extLst>
                    <a:ext uri="{9D8B030D-6E8A-4147-A177-3AD203B41FA5}">
                      <a16:colId xmlns:a16="http://schemas.microsoft.com/office/drawing/2014/main" val="2643092573"/>
                    </a:ext>
                  </a:extLst>
                </a:gridCol>
                <a:gridCol w="9577137">
                  <a:extLst>
                    <a:ext uri="{9D8B030D-6E8A-4147-A177-3AD203B41FA5}">
                      <a16:colId xmlns:a16="http://schemas.microsoft.com/office/drawing/2014/main" val="2988321519"/>
                    </a:ext>
                  </a:extLst>
                </a:gridCol>
                <a:gridCol w="3392905">
                  <a:extLst>
                    <a:ext uri="{9D8B030D-6E8A-4147-A177-3AD203B41FA5}">
                      <a16:colId xmlns:a16="http://schemas.microsoft.com/office/drawing/2014/main" val="3320866381"/>
                    </a:ext>
                  </a:extLst>
                </a:gridCol>
                <a:gridCol w="3801979">
                  <a:extLst>
                    <a:ext uri="{9D8B030D-6E8A-4147-A177-3AD203B41FA5}">
                      <a16:colId xmlns:a16="http://schemas.microsoft.com/office/drawing/2014/main" val="1190665058"/>
                    </a:ext>
                  </a:extLst>
                </a:gridCol>
                <a:gridCol w="4091719">
                  <a:extLst>
                    <a:ext uri="{9D8B030D-6E8A-4147-A177-3AD203B41FA5}">
                      <a16:colId xmlns:a16="http://schemas.microsoft.com/office/drawing/2014/main" val="3194824528"/>
                    </a:ext>
                  </a:extLst>
                </a:gridCol>
              </a:tblGrid>
              <a:tr h="1654466">
                <a:tc rowSpan="2">
                  <a:txBody>
                    <a:bodyPr/>
                    <a:lstStyle/>
                    <a:p>
                      <a:pPr algn="ctr">
                        <a:spcBef>
                          <a:spcPts val="600"/>
                        </a:spcBef>
                        <a:spcAft>
                          <a:spcPts val="600"/>
                        </a:spcAft>
                      </a:pPr>
                      <a:r>
                        <a:rPr lang="lt-LT" sz="4000" b="0" dirty="0">
                          <a:solidFill>
                            <a:schemeClr val="tx1"/>
                          </a:solidFill>
                          <a:effectLst/>
                          <a:latin typeface="Segoe UI" panose="020B0502040204020203" pitchFamily="34" charset="0"/>
                          <a:cs typeface="Segoe UI" panose="020B0502040204020203" pitchFamily="34" charset="0"/>
                        </a:rPr>
                        <a:t>Veik-los nr.</a:t>
                      </a:r>
                      <a:endParaRPr lang="en-US" sz="4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Bef>
                          <a:spcPts val="600"/>
                        </a:spcBef>
                        <a:spcAft>
                          <a:spcPts val="600"/>
                        </a:spcAft>
                      </a:pPr>
                      <a:r>
                        <a:rPr lang="lt-LT" sz="4000" b="0" dirty="0">
                          <a:solidFill>
                            <a:schemeClr val="tx1"/>
                          </a:solidFill>
                          <a:effectLst/>
                          <a:latin typeface="Segoe UI" panose="020B0502040204020203" pitchFamily="34" charset="0"/>
                          <a:cs typeface="Segoe UI" panose="020B0502040204020203" pitchFamily="34" charset="0"/>
                        </a:rPr>
                        <a:t>Remiama veikla</a:t>
                      </a:r>
                      <a:endParaRPr lang="en-US" sz="4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spcBef>
                          <a:spcPts val="600"/>
                        </a:spcBef>
                        <a:spcAft>
                          <a:spcPts val="600"/>
                        </a:spcAft>
                      </a:pPr>
                      <a:r>
                        <a:rPr lang="lt-LT" sz="4000" b="0" dirty="0">
                          <a:solidFill>
                            <a:schemeClr val="tx1"/>
                          </a:solidFill>
                          <a:effectLst/>
                          <a:latin typeface="Segoe UI" panose="020B0502040204020203" pitchFamily="34" charset="0"/>
                          <a:cs typeface="Segoe UI" panose="020B0502040204020203" pitchFamily="34" charset="0"/>
                        </a:rPr>
                        <a:t>DYDŽIAUSIA galima FINANSUOJAMOJI DALIS pagal valstybės pagalbos gavėjo statusą</a:t>
                      </a:r>
                      <a:endParaRPr lang="en-US" sz="4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5862650"/>
                  </a:ext>
                </a:extLst>
              </a:tr>
              <a:tr h="996295">
                <a:tc vMerge="1">
                  <a:txBody>
                    <a:bodyPr/>
                    <a:lstStyle/>
                    <a:p>
                      <a:endParaRPr lang="en-US"/>
                    </a:p>
                  </a:txBody>
                  <a:tcPr/>
                </a:tc>
                <a:tc vMerge="1">
                  <a:txBody>
                    <a:bodyPr/>
                    <a:lstStyle/>
                    <a:p>
                      <a:endParaRPr lang="en-US"/>
                    </a:p>
                  </a:txBody>
                  <a:tcPr/>
                </a:tc>
                <a:tc>
                  <a:txBody>
                    <a:bodyPr/>
                    <a:lstStyle/>
                    <a:p>
                      <a:pPr algn="ctr">
                        <a:spcBef>
                          <a:spcPts val="600"/>
                        </a:spcBef>
                        <a:spcAft>
                          <a:spcPts val="600"/>
                        </a:spcAft>
                      </a:pPr>
                      <a:r>
                        <a:rPr lang="lt-LT" sz="4000" b="0" dirty="0">
                          <a:solidFill>
                            <a:schemeClr val="tx1"/>
                          </a:solidFill>
                          <a:effectLst/>
                          <a:latin typeface="Segoe UI" panose="020B0502040204020203" pitchFamily="34" charset="0"/>
                          <a:cs typeface="Segoe UI" panose="020B0502040204020203" pitchFamily="34" charset="0"/>
                        </a:rPr>
                        <a:t>Didelė įmonė</a:t>
                      </a:r>
                      <a:endParaRPr lang="en-US" sz="4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lt-LT" sz="4000" b="0" dirty="0">
                          <a:solidFill>
                            <a:schemeClr val="tx1"/>
                          </a:solidFill>
                          <a:effectLst/>
                          <a:latin typeface="Segoe UI" panose="020B0502040204020203" pitchFamily="34" charset="0"/>
                          <a:cs typeface="Segoe UI" panose="020B0502040204020203" pitchFamily="34" charset="0"/>
                        </a:rPr>
                        <a:t>Vidutinė įmonė</a:t>
                      </a:r>
                      <a:endParaRPr lang="en-US" sz="4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600"/>
                        </a:spcAft>
                      </a:pPr>
                      <a:r>
                        <a:rPr lang="lt-LT" sz="4000" b="0" dirty="0">
                          <a:solidFill>
                            <a:schemeClr val="tx1"/>
                          </a:solidFill>
                          <a:effectLst/>
                          <a:latin typeface="Segoe UI" panose="020B0502040204020203" pitchFamily="34" charset="0"/>
                          <a:cs typeface="Segoe UI" panose="020B0502040204020203" pitchFamily="34" charset="0"/>
                        </a:rPr>
                        <a:t>Labai maža ar maža įmonė</a:t>
                      </a:r>
                      <a:endParaRPr lang="en-US" sz="4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5377785"/>
                  </a:ext>
                </a:extLst>
              </a:tr>
              <a:tr h="877967">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10.1</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6838" indent="0" algn="just">
                        <a:spcBef>
                          <a:spcPts val="600"/>
                        </a:spcBef>
                        <a:spcAft>
                          <a:spcPts val="600"/>
                        </a:spcAft>
                      </a:pPr>
                      <a:r>
                        <a:rPr lang="lt-LT" sz="4000" b="0" dirty="0">
                          <a:solidFill>
                            <a:schemeClr val="tx1"/>
                          </a:solidFill>
                          <a:effectLst/>
                          <a:latin typeface="Segoe UI" panose="020B0502040204020203" pitchFamily="34" charset="0"/>
                          <a:cs typeface="Segoe UI" panose="020B0502040204020203" pitchFamily="34" charset="0"/>
                        </a:rPr>
                        <a:t>Techninėms galimybių studijoms atlikti</a:t>
                      </a:r>
                      <a:endParaRPr lang="en-US" sz="4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50 proc.*</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60 proc.*</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70 proc.*</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5771976"/>
                  </a:ext>
                </a:extLst>
              </a:tr>
              <a:tr h="792105">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10.3</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6838" indent="0" algn="just">
                        <a:spcBef>
                          <a:spcPts val="600"/>
                        </a:spcBef>
                        <a:spcAft>
                          <a:spcPts val="600"/>
                        </a:spcAft>
                      </a:pPr>
                      <a:r>
                        <a:rPr lang="lt-LT" sz="4000" b="0" dirty="0">
                          <a:solidFill>
                            <a:schemeClr val="tx1"/>
                          </a:solidFill>
                          <a:effectLst/>
                          <a:latin typeface="Segoe UI" panose="020B0502040204020203" pitchFamily="34" charset="0"/>
                          <a:cs typeface="Segoe UI" panose="020B0502040204020203" pitchFamily="34" charset="0"/>
                        </a:rPr>
                        <a:t>Moksliniams tyrimams</a:t>
                      </a:r>
                      <a:r>
                        <a:rPr lang="en-US" sz="4000" b="0" dirty="0">
                          <a:solidFill>
                            <a:schemeClr val="tx1"/>
                          </a:solidFill>
                          <a:effectLst/>
                          <a:latin typeface="Segoe UI" panose="020B0502040204020203" pitchFamily="34" charset="0"/>
                          <a:cs typeface="Segoe UI" panose="020B0502040204020203" pitchFamily="34" charset="0"/>
                        </a:rPr>
                        <a:t> (TPL 2-5)</a:t>
                      </a:r>
                      <a:r>
                        <a:rPr lang="lt-LT" sz="4000" b="0" dirty="0">
                          <a:solidFill>
                            <a:schemeClr val="tx1"/>
                          </a:solidFill>
                          <a:effectLst/>
                          <a:latin typeface="Segoe UI" panose="020B0502040204020203" pitchFamily="34" charset="0"/>
                          <a:cs typeface="Segoe UI" panose="020B0502040204020203" pitchFamily="34" charset="0"/>
                        </a:rPr>
                        <a:t> </a:t>
                      </a:r>
                      <a:endParaRPr lang="en-US" sz="4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50 proc.*</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60 proc.*</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70 proc.*</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286520"/>
                  </a:ext>
                </a:extLst>
              </a:tr>
              <a:tr h="777975">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10.3</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6838" indent="0" algn="just">
                        <a:spcBef>
                          <a:spcPts val="600"/>
                        </a:spcBef>
                        <a:spcAft>
                          <a:spcPts val="600"/>
                        </a:spcAft>
                      </a:pPr>
                      <a:r>
                        <a:rPr lang="lt-LT" sz="4000" b="0" dirty="0">
                          <a:solidFill>
                            <a:schemeClr val="tx1"/>
                          </a:solidFill>
                          <a:effectLst/>
                          <a:latin typeface="Segoe UI" panose="020B0502040204020203" pitchFamily="34" charset="0"/>
                          <a:cs typeface="Segoe UI" panose="020B0502040204020203" pitchFamily="34" charset="0"/>
                        </a:rPr>
                        <a:t>Eksperimentinei plėtrai</a:t>
                      </a:r>
                      <a:r>
                        <a:rPr lang="en-US" sz="4000" b="0" dirty="0">
                          <a:solidFill>
                            <a:schemeClr val="tx1"/>
                          </a:solidFill>
                          <a:effectLst/>
                          <a:latin typeface="Segoe UI" panose="020B0502040204020203" pitchFamily="34" charset="0"/>
                          <a:cs typeface="Segoe UI" panose="020B0502040204020203" pitchFamily="34" charset="0"/>
                        </a:rPr>
                        <a:t> (TPL 6-9)</a:t>
                      </a:r>
                      <a:endParaRPr lang="en-US" sz="4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25 proc.*</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35 proc.*</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45 proc.*</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167955"/>
                  </a:ext>
                </a:extLst>
              </a:tr>
              <a:tr h="811034">
                <a:tc>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10.2</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6838" indent="0" algn="just">
                        <a:spcBef>
                          <a:spcPts val="600"/>
                        </a:spcBef>
                        <a:spcAft>
                          <a:spcPts val="600"/>
                        </a:spcAft>
                      </a:pPr>
                      <a:r>
                        <a:rPr lang="lt-LT" sz="4000" b="0" dirty="0">
                          <a:solidFill>
                            <a:schemeClr val="tx1"/>
                          </a:solidFill>
                          <a:effectLst/>
                          <a:latin typeface="Segoe UI" panose="020B0502040204020203" pitchFamily="34" charset="0"/>
                          <a:cs typeface="Segoe UI" panose="020B0502040204020203" pitchFamily="34" charset="0"/>
                        </a:rPr>
                        <a:t>Kokybės ženklo projektams („Seal of Excellence“)</a:t>
                      </a:r>
                      <a:endParaRPr lang="en-US" sz="4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Bef>
                          <a:spcPts val="600"/>
                        </a:spcBef>
                        <a:spcAft>
                          <a:spcPts val="600"/>
                        </a:spcAft>
                      </a:pPr>
                      <a:r>
                        <a:rPr lang="lt-LT" sz="4000" dirty="0">
                          <a:solidFill>
                            <a:schemeClr val="tx1"/>
                          </a:solidFill>
                          <a:effectLst/>
                          <a:latin typeface="Segoe UI" panose="020B0502040204020203" pitchFamily="34" charset="0"/>
                          <a:cs typeface="Segoe UI" panose="020B0502040204020203" pitchFamily="34" charset="0"/>
                        </a:rPr>
                        <a:t>50 proc.*</a:t>
                      </a:r>
                      <a:endParaRPr lang="en-US" sz="4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4273982"/>
                  </a:ext>
                </a:extLst>
              </a:tr>
            </a:tbl>
          </a:graphicData>
        </a:graphic>
      </p:graphicFrame>
      <p:sp>
        <p:nvSpPr>
          <p:cNvPr id="7" name="Rectangle 1">
            <a:extLst>
              <a:ext uri="{FF2B5EF4-FFF2-40B4-BE49-F238E27FC236}">
                <a16:creationId xmlns:a16="http://schemas.microsoft.com/office/drawing/2014/main" id="{CFF55475-548F-454C-AC35-862EE9B8CE6A}"/>
              </a:ext>
            </a:extLst>
          </p:cNvPr>
          <p:cNvSpPr>
            <a:spLocks noChangeArrowheads="1"/>
          </p:cNvSpPr>
          <p:nvPr/>
        </p:nvSpPr>
        <p:spPr bwMode="auto">
          <a:xfrm>
            <a:off x="976604" y="10605701"/>
            <a:ext cx="22430791" cy="699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230" tIns="41614" rIns="83230" bIns="41614">
            <a:spAutoFit/>
          </a:bodyPr>
          <a:lstStyle/>
          <a:p>
            <a:pPr algn="just">
              <a:spcAft>
                <a:spcPts val="3600"/>
              </a:spcAft>
              <a:buSzPct val="85000"/>
              <a:defRPr/>
            </a:pPr>
            <a:r>
              <a:rPr lang="lt-LT" altLang="lt-LT" sz="4000" dirty="0">
                <a:solidFill>
                  <a:schemeClr val="tx1"/>
                </a:solidFill>
                <a:latin typeface="Segoe UI" panose="020B0502040204020203" pitchFamily="34" charset="0"/>
                <a:cs typeface="Segoe UI" panose="020B0502040204020203" pitchFamily="34" charset="0"/>
              </a:rPr>
              <a:t>* nuo Aprašo </a:t>
            </a:r>
            <a:r>
              <a:rPr lang="en-US" altLang="lt-LT" sz="4000" dirty="0">
                <a:solidFill>
                  <a:schemeClr val="tx1"/>
                </a:solidFill>
                <a:latin typeface="Segoe UI" panose="020B0502040204020203" pitchFamily="34" charset="0"/>
                <a:cs typeface="Segoe UI" panose="020B0502040204020203" pitchFamily="34" charset="0"/>
              </a:rPr>
              <a:t>5</a:t>
            </a:r>
            <a:r>
              <a:rPr lang="lt-LT" altLang="lt-LT" sz="4000" dirty="0">
                <a:solidFill>
                  <a:schemeClr val="tx1"/>
                </a:solidFill>
                <a:latin typeface="Segoe UI" panose="020B0502040204020203" pitchFamily="34" charset="0"/>
                <a:cs typeface="Segoe UI" panose="020B0502040204020203" pitchFamily="34" charset="0"/>
              </a:rPr>
              <a:t> priede 6 punkte nurodytų fiksuotųjų sumų.</a:t>
            </a:r>
          </a:p>
        </p:txBody>
      </p:sp>
    </p:spTree>
    <p:extLst>
      <p:ext uri="{BB962C8B-B14F-4D97-AF65-F5344CB8AC3E}">
        <p14:creationId xmlns:p14="http://schemas.microsoft.com/office/powerpoint/2010/main" val="390462663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TA 01">
  <a:themeElements>
    <a:clrScheme name="MITA">
      <a:dk1>
        <a:srgbClr val="000000"/>
      </a:dk1>
      <a:lt1>
        <a:srgbClr val="FFFFFF"/>
      </a:lt1>
      <a:dk2>
        <a:srgbClr val="53585F"/>
      </a:dk2>
      <a:lt2>
        <a:srgbClr val="DCDEE0"/>
      </a:lt2>
      <a:accent1>
        <a:srgbClr val="864386"/>
      </a:accent1>
      <a:accent2>
        <a:srgbClr val="45A5AD"/>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D28C9DE8BDC5B542A146BE2E39978754" ma:contentTypeVersion="8" ma:contentTypeDescription="Kurkite naują dokumentą." ma:contentTypeScope="" ma:versionID="fe900e9d9f7727c623c6596369ebb1d5">
  <xsd:schema xmlns:xsd="http://www.w3.org/2001/XMLSchema" xmlns:xs="http://www.w3.org/2001/XMLSchema" xmlns:p="http://schemas.microsoft.com/office/2006/metadata/properties" xmlns:ns3="77427686-c3d7-47d4-8dc0-d01f6c8a75c1" targetNamespace="http://schemas.microsoft.com/office/2006/metadata/properties" ma:root="true" ma:fieldsID="60f1dfc7a1f6601542466ee405300720" ns3:_="">
    <xsd:import namespace="77427686-c3d7-47d4-8dc0-d01f6c8a75c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27686-c3d7-47d4-8dc0-d01f6c8a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0E5810-D686-44F2-A888-84073F9A860B}">
  <ds:schemaRefs>
    <ds:schemaRef ds:uri="http://schemas.microsoft.com/sharepoint/v3/contenttype/forms"/>
  </ds:schemaRefs>
</ds:datastoreItem>
</file>

<file path=customXml/itemProps2.xml><?xml version="1.0" encoding="utf-8"?>
<ds:datastoreItem xmlns:ds="http://schemas.openxmlformats.org/officeDocument/2006/customXml" ds:itemID="{5069364D-7475-4D25-BE34-723A3CB34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427686-c3d7-47d4-8dc0-d01f6c8a7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0DFC5B-5EE5-4A36-8968-70DD3A6986C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26399</TotalTime>
  <Words>3547</Words>
  <Application>Microsoft Office PowerPoint</Application>
  <PresentationFormat>Custom</PresentationFormat>
  <Paragraphs>407</Paragraphs>
  <Slides>42</Slides>
  <Notes>30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Arial</vt:lpstr>
      <vt:lpstr>Calbri</vt:lpstr>
      <vt:lpstr>Calibri</vt:lpstr>
      <vt:lpstr>Courier New</vt:lpstr>
      <vt:lpstr>Decima Mono Pro</vt:lpstr>
      <vt:lpstr>Helvetica Light</vt:lpstr>
      <vt:lpstr>Helvetica Neue</vt:lpstr>
      <vt:lpstr>Regular</vt:lpstr>
      <vt:lpstr>Regular Semibold</vt:lpstr>
      <vt:lpstr>Roboto</vt:lpstr>
      <vt:lpstr>Segoe UI</vt:lpstr>
      <vt:lpstr>Titillium</vt:lpstr>
      <vt:lpstr>Wingdings</vt:lpstr>
      <vt:lpstr>MITA 01</vt:lpstr>
      <vt:lpstr>Finansavimo priemonės inovatyviam verslui</vt:lpstr>
      <vt:lpstr>PowerPoint Presentation</vt:lpstr>
      <vt:lpstr>InoSpurtas: kas tai?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PELNO MOKESČIO LENGVATA  ir MTEP VEIKLŲ VERTINIMAS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Raimondas Pučka</dc:creator>
  <cp:lastModifiedBy>Simas Dunauskas</cp:lastModifiedBy>
  <cp:revision>629</cp:revision>
  <cp:lastPrinted>2018-06-14T12:43:43Z</cp:lastPrinted>
  <dcterms:modified xsi:type="dcterms:W3CDTF">2019-12-05T17:07:45Z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0x010100D28C9DE8BDC5B542A146BE2E39978754</vt:lpwstr>
  </property>
</Properties>
</file>